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509" r:id="rId5"/>
    <p:sldId id="293" r:id="rId6"/>
    <p:sldId id="295" r:id="rId7"/>
    <p:sldId id="807" r:id="rId8"/>
    <p:sldId id="805" r:id="rId9"/>
    <p:sldId id="494" r:id="rId10"/>
    <p:sldId id="863" r:id="rId11"/>
    <p:sldId id="874" r:id="rId12"/>
    <p:sldId id="256" r:id="rId13"/>
    <p:sldId id="478" r:id="rId14"/>
    <p:sldId id="481" r:id="rId15"/>
    <p:sldId id="303" r:id="rId16"/>
    <p:sldId id="1068" r:id="rId17"/>
    <p:sldId id="621" r:id="rId18"/>
    <p:sldId id="340" r:id="rId19"/>
    <p:sldId id="936" r:id="rId20"/>
    <p:sldId id="1081" r:id="rId21"/>
    <p:sldId id="1082" r:id="rId22"/>
    <p:sldId id="945" r:id="rId23"/>
    <p:sldId id="975" r:id="rId24"/>
    <p:sldId id="1084" r:id="rId25"/>
    <p:sldId id="1003" r:id="rId26"/>
    <p:sldId id="933" r:id="rId27"/>
    <p:sldId id="1097" r:id="rId28"/>
    <p:sldId id="257" r:id="rId29"/>
  </p:sldIdLst>
  <p:sldSz cx="9144000" cy="6858000" type="screen4x3"/>
  <p:notesSz cx="6735763" cy="9866313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lona Schönmann" initials="IS" lastIdx="1" clrIdx="0">
    <p:extLst>
      <p:ext uri="{19B8F6BF-5375-455C-9EA6-DF929625EA0E}">
        <p15:presenceInfo xmlns:p15="http://schemas.microsoft.com/office/powerpoint/2012/main" userId="S::ilona.schoenmann@swisstennis.ch::a700cd7b-d8fc-4e23-83f2-89023732c6f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DA5F94-C25F-4E39-9222-B5F1C4AE171F}" v="8" dt="2022-09-21T16:32:56.4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82" autoAdjust="0"/>
    <p:restoredTop sz="94660"/>
  </p:normalViewPr>
  <p:slideViewPr>
    <p:cSldViewPr snapToGrid="0" snapToObjects="1">
      <p:cViewPr varScale="1">
        <p:scale>
          <a:sx n="66" d="100"/>
          <a:sy n="66" d="100"/>
        </p:scale>
        <p:origin x="82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2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lona Schönmann" userId="a700cd7b-d8fc-4e23-83f2-89023732c6f4" providerId="ADAL" clId="{24261239-A309-4297-89DC-ED099FEB551F}"/>
    <pc:docChg chg="custSel addSld delSld modSld modMainMaster">
      <pc:chgData name="Ilona Schönmann" userId="a700cd7b-d8fc-4e23-83f2-89023732c6f4" providerId="ADAL" clId="{24261239-A309-4297-89DC-ED099FEB551F}" dt="2020-03-13T07:57:58.719" v="724" actId="207"/>
      <pc:docMkLst>
        <pc:docMk/>
      </pc:docMkLst>
      <pc:sldChg chg="add">
        <pc:chgData name="Ilona Schönmann" userId="a700cd7b-d8fc-4e23-83f2-89023732c6f4" providerId="ADAL" clId="{24261239-A309-4297-89DC-ED099FEB551F}" dt="2020-03-13T07:53:35.906" v="605"/>
        <pc:sldMkLst>
          <pc:docMk/>
          <pc:sldMk cId="2018286138" sldId="256"/>
        </pc:sldMkLst>
      </pc:sldChg>
      <pc:sldChg chg="addSp delSp modSp">
        <pc:chgData name="Ilona Schönmann" userId="a700cd7b-d8fc-4e23-83f2-89023732c6f4" providerId="ADAL" clId="{24261239-A309-4297-89DC-ED099FEB551F}" dt="2020-03-13T07:54:37.785" v="667"/>
        <pc:sldMkLst>
          <pc:docMk/>
          <pc:sldMk cId="965533499" sldId="257"/>
        </pc:sldMkLst>
        <pc:spChg chg="mod">
          <ac:chgData name="Ilona Schönmann" userId="a700cd7b-d8fc-4e23-83f2-89023732c6f4" providerId="ADAL" clId="{24261239-A309-4297-89DC-ED099FEB551F}" dt="2020-03-13T07:54:01.894" v="661" actId="20577"/>
          <ac:spMkLst>
            <pc:docMk/>
            <pc:sldMk cId="965533499" sldId="257"/>
            <ac:spMk id="3" creationId="{00000000-0000-0000-0000-000000000000}"/>
          </ac:spMkLst>
        </pc:spChg>
        <pc:picChg chg="del">
          <ac:chgData name="Ilona Schönmann" userId="a700cd7b-d8fc-4e23-83f2-89023732c6f4" providerId="ADAL" clId="{24261239-A309-4297-89DC-ED099FEB551F}" dt="2020-03-13T07:54:37.501" v="666" actId="478"/>
          <ac:picMkLst>
            <pc:docMk/>
            <pc:sldMk cId="965533499" sldId="257"/>
            <ac:picMk id="13" creationId="{CEAE8888-BB66-4BE0-B1D0-7F114EDE6FC3}"/>
          </ac:picMkLst>
        </pc:picChg>
        <pc:picChg chg="add">
          <ac:chgData name="Ilona Schönmann" userId="a700cd7b-d8fc-4e23-83f2-89023732c6f4" providerId="ADAL" clId="{24261239-A309-4297-89DC-ED099FEB551F}" dt="2020-03-13T07:54:37.785" v="667"/>
          <ac:picMkLst>
            <pc:docMk/>
            <pc:sldMk cId="965533499" sldId="257"/>
            <ac:picMk id="14" creationId="{9B1A46B6-54F6-44EA-9D2A-F2CECBCA14AD}"/>
          </ac:picMkLst>
        </pc:picChg>
      </pc:sldChg>
      <pc:sldChg chg="add">
        <pc:chgData name="Ilona Schönmann" userId="a700cd7b-d8fc-4e23-83f2-89023732c6f4" providerId="ADAL" clId="{24261239-A309-4297-89DC-ED099FEB551F}" dt="2020-03-13T07:53:35.906" v="605"/>
        <pc:sldMkLst>
          <pc:docMk/>
          <pc:sldMk cId="508618617" sldId="291"/>
        </pc:sldMkLst>
      </pc:sldChg>
      <pc:sldChg chg="modSp">
        <pc:chgData name="Ilona Schönmann" userId="a700cd7b-d8fc-4e23-83f2-89023732c6f4" providerId="ADAL" clId="{24261239-A309-4297-89DC-ED099FEB551F}" dt="2020-03-13T07:03:15.743" v="196" actId="113"/>
        <pc:sldMkLst>
          <pc:docMk/>
          <pc:sldMk cId="0" sldId="293"/>
        </pc:sldMkLst>
        <pc:spChg chg="mod">
          <ac:chgData name="Ilona Schönmann" userId="a700cd7b-d8fc-4e23-83f2-89023732c6f4" providerId="ADAL" clId="{24261239-A309-4297-89DC-ED099FEB551F}" dt="2020-03-13T07:01:56.480" v="90" actId="20577"/>
          <ac:spMkLst>
            <pc:docMk/>
            <pc:sldMk cId="0" sldId="293"/>
            <ac:spMk id="3" creationId="{DAD979A3-B053-4C25-8376-29C3A98A1F01}"/>
          </ac:spMkLst>
        </pc:spChg>
        <pc:spChg chg="mod">
          <ac:chgData name="Ilona Schönmann" userId="a700cd7b-d8fc-4e23-83f2-89023732c6f4" providerId="ADAL" clId="{24261239-A309-4297-89DC-ED099FEB551F}" dt="2020-03-13T07:03:15.743" v="196" actId="113"/>
          <ac:spMkLst>
            <pc:docMk/>
            <pc:sldMk cId="0" sldId="293"/>
            <ac:spMk id="84998" creationId="{00000000-0000-0000-0000-000000000000}"/>
          </ac:spMkLst>
        </pc:spChg>
      </pc:sldChg>
      <pc:sldChg chg="addSp delSp modSp">
        <pc:chgData name="Ilona Schönmann" userId="a700cd7b-d8fc-4e23-83f2-89023732c6f4" providerId="ADAL" clId="{24261239-A309-4297-89DC-ED099FEB551F}" dt="2020-03-13T07:28:17.283" v="203" actId="1076"/>
        <pc:sldMkLst>
          <pc:docMk/>
          <pc:sldMk cId="0" sldId="295"/>
        </pc:sldMkLst>
        <pc:picChg chg="add mod modCrop">
          <ac:chgData name="Ilona Schönmann" userId="a700cd7b-d8fc-4e23-83f2-89023732c6f4" providerId="ADAL" clId="{24261239-A309-4297-89DC-ED099FEB551F}" dt="2020-03-13T07:28:17.283" v="203" actId="1076"/>
          <ac:picMkLst>
            <pc:docMk/>
            <pc:sldMk cId="0" sldId="295"/>
            <ac:picMk id="2" creationId="{C42B939B-ECA5-48C0-B40E-06CC2BBC377C}"/>
          </ac:picMkLst>
        </pc:picChg>
        <pc:picChg chg="del">
          <ac:chgData name="Ilona Schönmann" userId="a700cd7b-d8fc-4e23-83f2-89023732c6f4" providerId="ADAL" clId="{24261239-A309-4297-89DC-ED099FEB551F}" dt="2020-03-13T07:28:00.610" v="197" actId="478"/>
          <ac:picMkLst>
            <pc:docMk/>
            <pc:sldMk cId="0" sldId="295"/>
            <ac:picMk id="3" creationId="{E160295D-A40E-4796-9BDF-3B72B98B908D}"/>
          </ac:picMkLst>
        </pc:picChg>
      </pc:sldChg>
      <pc:sldChg chg="add">
        <pc:chgData name="Ilona Schönmann" userId="a700cd7b-d8fc-4e23-83f2-89023732c6f4" providerId="ADAL" clId="{24261239-A309-4297-89DC-ED099FEB551F}" dt="2020-03-13T07:53:35.906" v="605"/>
        <pc:sldMkLst>
          <pc:docMk/>
          <pc:sldMk cId="1217461771" sldId="303"/>
        </pc:sldMkLst>
      </pc:sldChg>
      <pc:sldChg chg="del">
        <pc:chgData name="Ilona Schönmann" userId="a700cd7b-d8fc-4e23-83f2-89023732c6f4" providerId="ADAL" clId="{24261239-A309-4297-89DC-ED099FEB551F}" dt="2020-03-13T07:53:48.486" v="636" actId="2696"/>
        <pc:sldMkLst>
          <pc:docMk/>
          <pc:sldMk cId="393753632" sldId="318"/>
        </pc:sldMkLst>
      </pc:sldChg>
      <pc:sldChg chg="del">
        <pc:chgData name="Ilona Schönmann" userId="a700cd7b-d8fc-4e23-83f2-89023732c6f4" providerId="ADAL" clId="{24261239-A309-4297-89DC-ED099FEB551F}" dt="2020-03-13T07:53:48.486" v="635" actId="2696"/>
        <pc:sldMkLst>
          <pc:docMk/>
          <pc:sldMk cId="1625344510" sldId="330"/>
        </pc:sldMkLst>
      </pc:sldChg>
      <pc:sldChg chg="del">
        <pc:chgData name="Ilona Schönmann" userId="a700cd7b-d8fc-4e23-83f2-89023732c6f4" providerId="ADAL" clId="{24261239-A309-4297-89DC-ED099FEB551F}" dt="2020-03-13T07:53:48.471" v="634" actId="2696"/>
        <pc:sldMkLst>
          <pc:docMk/>
          <pc:sldMk cId="1129055822" sldId="337"/>
        </pc:sldMkLst>
      </pc:sldChg>
      <pc:sldChg chg="del">
        <pc:chgData name="Ilona Schönmann" userId="a700cd7b-d8fc-4e23-83f2-89023732c6f4" providerId="ADAL" clId="{24261239-A309-4297-89DC-ED099FEB551F}" dt="2020-03-13T07:53:48.460" v="626" actId="2696"/>
        <pc:sldMkLst>
          <pc:docMk/>
          <pc:sldMk cId="791857244" sldId="340"/>
        </pc:sldMkLst>
      </pc:sldChg>
      <pc:sldChg chg="modSp add">
        <pc:chgData name="Ilona Schönmann" userId="a700cd7b-d8fc-4e23-83f2-89023732c6f4" providerId="ADAL" clId="{24261239-A309-4297-89DC-ED099FEB551F}" dt="2020-03-13T07:55:23.714" v="670" actId="207"/>
        <pc:sldMkLst>
          <pc:docMk/>
          <pc:sldMk cId="379297540" sldId="344"/>
        </pc:sldMkLst>
        <pc:spChg chg="mod">
          <ac:chgData name="Ilona Schönmann" userId="a700cd7b-d8fc-4e23-83f2-89023732c6f4" providerId="ADAL" clId="{24261239-A309-4297-89DC-ED099FEB551F}" dt="2020-03-13T07:55:23.714" v="670" actId="207"/>
          <ac:spMkLst>
            <pc:docMk/>
            <pc:sldMk cId="379297540" sldId="344"/>
            <ac:spMk id="3" creationId="{0D5328A1-E58D-4259-94D1-443E92E54F6B}"/>
          </ac:spMkLst>
        </pc:spChg>
      </pc:sldChg>
      <pc:sldChg chg="modSp add">
        <pc:chgData name="Ilona Schönmann" userId="a700cd7b-d8fc-4e23-83f2-89023732c6f4" providerId="ADAL" clId="{24261239-A309-4297-89DC-ED099FEB551F}" dt="2020-03-13T07:56:21.131" v="671" actId="1076"/>
        <pc:sldMkLst>
          <pc:docMk/>
          <pc:sldMk cId="2168291630" sldId="403"/>
        </pc:sldMkLst>
        <pc:spChg chg="mod">
          <ac:chgData name="Ilona Schönmann" userId="a700cd7b-d8fc-4e23-83f2-89023732c6f4" providerId="ADAL" clId="{24261239-A309-4297-89DC-ED099FEB551F}" dt="2020-03-13T07:56:21.131" v="671" actId="1076"/>
          <ac:spMkLst>
            <pc:docMk/>
            <pc:sldMk cId="2168291630" sldId="403"/>
            <ac:spMk id="2" creationId="{00000000-0000-0000-0000-000000000000}"/>
          </ac:spMkLst>
        </pc:spChg>
      </pc:sldChg>
      <pc:sldChg chg="del">
        <pc:chgData name="Ilona Schönmann" userId="a700cd7b-d8fc-4e23-83f2-89023732c6f4" providerId="ADAL" clId="{24261239-A309-4297-89DC-ED099FEB551F}" dt="2020-03-13T07:53:48.460" v="627" actId="2696"/>
        <pc:sldMkLst>
          <pc:docMk/>
          <pc:sldMk cId="3629414017" sldId="419"/>
        </pc:sldMkLst>
      </pc:sldChg>
      <pc:sldChg chg="del">
        <pc:chgData name="Ilona Schönmann" userId="a700cd7b-d8fc-4e23-83f2-89023732c6f4" providerId="ADAL" clId="{24261239-A309-4297-89DC-ED099FEB551F}" dt="2020-03-13T07:53:48.471" v="633" actId="2696"/>
        <pc:sldMkLst>
          <pc:docMk/>
          <pc:sldMk cId="854419993" sldId="426"/>
        </pc:sldMkLst>
      </pc:sldChg>
      <pc:sldChg chg="add">
        <pc:chgData name="Ilona Schönmann" userId="a700cd7b-d8fc-4e23-83f2-89023732c6f4" providerId="ADAL" clId="{24261239-A309-4297-89DC-ED099FEB551F}" dt="2020-03-13T07:53:35.906" v="605"/>
        <pc:sldMkLst>
          <pc:docMk/>
          <pc:sldMk cId="1348852062" sldId="434"/>
        </pc:sldMkLst>
      </pc:sldChg>
      <pc:sldChg chg="del">
        <pc:chgData name="Ilona Schönmann" userId="a700cd7b-d8fc-4e23-83f2-89023732c6f4" providerId="ADAL" clId="{24261239-A309-4297-89DC-ED099FEB551F}" dt="2020-03-13T07:53:48.445" v="624" actId="2696"/>
        <pc:sldMkLst>
          <pc:docMk/>
          <pc:sldMk cId="3428146500" sldId="451"/>
        </pc:sldMkLst>
      </pc:sldChg>
      <pc:sldChg chg="del">
        <pc:chgData name="Ilona Schönmann" userId="a700cd7b-d8fc-4e23-83f2-89023732c6f4" providerId="ADAL" clId="{24261239-A309-4297-89DC-ED099FEB551F}" dt="2020-03-13T07:53:48.471" v="632" actId="2696"/>
        <pc:sldMkLst>
          <pc:docMk/>
          <pc:sldMk cId="184395979" sldId="452"/>
        </pc:sldMkLst>
      </pc:sldChg>
      <pc:sldChg chg="del">
        <pc:chgData name="Ilona Schönmann" userId="a700cd7b-d8fc-4e23-83f2-89023732c6f4" providerId="ADAL" clId="{24261239-A309-4297-89DC-ED099FEB551F}" dt="2020-03-13T07:53:48.471" v="630" actId="2696"/>
        <pc:sldMkLst>
          <pc:docMk/>
          <pc:sldMk cId="3391088017" sldId="454"/>
        </pc:sldMkLst>
      </pc:sldChg>
      <pc:sldChg chg="del">
        <pc:chgData name="Ilona Schönmann" userId="a700cd7b-d8fc-4e23-83f2-89023732c6f4" providerId="ADAL" clId="{24261239-A309-4297-89DC-ED099FEB551F}" dt="2020-03-13T07:53:48.471" v="631" actId="2696"/>
        <pc:sldMkLst>
          <pc:docMk/>
          <pc:sldMk cId="3888996071" sldId="456"/>
        </pc:sldMkLst>
      </pc:sldChg>
      <pc:sldChg chg="del">
        <pc:chgData name="Ilona Schönmann" userId="a700cd7b-d8fc-4e23-83f2-89023732c6f4" providerId="ADAL" clId="{24261239-A309-4297-89DC-ED099FEB551F}" dt="2020-03-13T07:53:48.549" v="642" actId="2696"/>
        <pc:sldMkLst>
          <pc:docMk/>
          <pc:sldMk cId="3862541264" sldId="459"/>
        </pc:sldMkLst>
      </pc:sldChg>
      <pc:sldChg chg="add">
        <pc:chgData name="Ilona Schönmann" userId="a700cd7b-d8fc-4e23-83f2-89023732c6f4" providerId="ADAL" clId="{24261239-A309-4297-89DC-ED099FEB551F}" dt="2020-03-13T07:53:35.906" v="605"/>
        <pc:sldMkLst>
          <pc:docMk/>
          <pc:sldMk cId="1826030543" sldId="460"/>
        </pc:sldMkLst>
      </pc:sldChg>
      <pc:sldChg chg="add">
        <pc:chgData name="Ilona Schönmann" userId="a700cd7b-d8fc-4e23-83f2-89023732c6f4" providerId="ADAL" clId="{24261239-A309-4297-89DC-ED099FEB551F}" dt="2020-03-13T07:53:35.906" v="605"/>
        <pc:sldMkLst>
          <pc:docMk/>
          <pc:sldMk cId="1434949026" sldId="461"/>
        </pc:sldMkLst>
      </pc:sldChg>
      <pc:sldChg chg="add">
        <pc:chgData name="Ilona Schönmann" userId="a700cd7b-d8fc-4e23-83f2-89023732c6f4" providerId="ADAL" clId="{24261239-A309-4297-89DC-ED099FEB551F}" dt="2020-03-13T07:53:35.906" v="605"/>
        <pc:sldMkLst>
          <pc:docMk/>
          <pc:sldMk cId="3307007843" sldId="462"/>
        </pc:sldMkLst>
      </pc:sldChg>
      <pc:sldChg chg="add">
        <pc:chgData name="Ilona Schönmann" userId="a700cd7b-d8fc-4e23-83f2-89023732c6f4" providerId="ADAL" clId="{24261239-A309-4297-89DC-ED099FEB551F}" dt="2020-03-13T07:53:35.906" v="605"/>
        <pc:sldMkLst>
          <pc:docMk/>
          <pc:sldMk cId="1326485081" sldId="463"/>
        </pc:sldMkLst>
      </pc:sldChg>
      <pc:sldChg chg="add">
        <pc:chgData name="Ilona Schönmann" userId="a700cd7b-d8fc-4e23-83f2-89023732c6f4" providerId="ADAL" clId="{24261239-A309-4297-89DC-ED099FEB551F}" dt="2020-03-13T07:53:35.906" v="605"/>
        <pc:sldMkLst>
          <pc:docMk/>
          <pc:sldMk cId="1790177962" sldId="467"/>
        </pc:sldMkLst>
      </pc:sldChg>
      <pc:sldChg chg="add">
        <pc:chgData name="Ilona Schönmann" userId="a700cd7b-d8fc-4e23-83f2-89023732c6f4" providerId="ADAL" clId="{24261239-A309-4297-89DC-ED099FEB551F}" dt="2020-03-13T07:53:35.906" v="605"/>
        <pc:sldMkLst>
          <pc:docMk/>
          <pc:sldMk cId="2364024565" sldId="469"/>
        </pc:sldMkLst>
      </pc:sldChg>
      <pc:sldChg chg="addSp delSp modSp add">
        <pc:chgData name="Ilona Schönmann" userId="a700cd7b-d8fc-4e23-83f2-89023732c6f4" providerId="ADAL" clId="{24261239-A309-4297-89DC-ED099FEB551F}" dt="2020-03-13T07:57:50.322" v="723" actId="478"/>
        <pc:sldMkLst>
          <pc:docMk/>
          <pc:sldMk cId="3760268064" sldId="471"/>
        </pc:sldMkLst>
        <pc:spChg chg="del mod">
          <ac:chgData name="Ilona Schönmann" userId="a700cd7b-d8fc-4e23-83f2-89023732c6f4" providerId="ADAL" clId="{24261239-A309-4297-89DC-ED099FEB551F}" dt="2020-03-13T07:57:33.806" v="706" actId="478"/>
          <ac:spMkLst>
            <pc:docMk/>
            <pc:sldMk cId="3760268064" sldId="471"/>
            <ac:spMk id="2" creationId="{D6FDDCFA-DCA5-AD4F-BF9F-32469ED17503}"/>
          </ac:spMkLst>
        </pc:spChg>
        <pc:spChg chg="del mod">
          <ac:chgData name="Ilona Schönmann" userId="a700cd7b-d8fc-4e23-83f2-89023732c6f4" providerId="ADAL" clId="{24261239-A309-4297-89DC-ED099FEB551F}" dt="2020-03-13T07:57:38.180" v="709" actId="478"/>
          <ac:spMkLst>
            <pc:docMk/>
            <pc:sldMk cId="3760268064" sldId="471"/>
            <ac:spMk id="3" creationId="{A2E0EA24-CD3B-9F49-9BCB-DECD8325015E}"/>
          </ac:spMkLst>
        </pc:spChg>
        <pc:spChg chg="add mod">
          <ac:chgData name="Ilona Schönmann" userId="a700cd7b-d8fc-4e23-83f2-89023732c6f4" providerId="ADAL" clId="{24261239-A309-4297-89DC-ED099FEB551F}" dt="2020-03-13T07:57:31.383" v="705" actId="20577"/>
          <ac:spMkLst>
            <pc:docMk/>
            <pc:sldMk cId="3760268064" sldId="471"/>
            <ac:spMk id="4" creationId="{FDBCAC78-ADE4-4540-A789-5023E1E113AF}"/>
          </ac:spMkLst>
        </pc:spChg>
        <pc:spChg chg="add del mod">
          <ac:chgData name="Ilona Schönmann" userId="a700cd7b-d8fc-4e23-83f2-89023732c6f4" providerId="ADAL" clId="{24261239-A309-4297-89DC-ED099FEB551F}" dt="2020-03-13T07:57:36.097" v="708" actId="478"/>
          <ac:spMkLst>
            <pc:docMk/>
            <pc:sldMk cId="3760268064" sldId="471"/>
            <ac:spMk id="6" creationId="{3973C3DD-900C-4CA8-A607-19503F850E9F}"/>
          </ac:spMkLst>
        </pc:spChg>
        <pc:spChg chg="add del mod">
          <ac:chgData name="Ilona Schönmann" userId="a700cd7b-d8fc-4e23-83f2-89023732c6f4" providerId="ADAL" clId="{24261239-A309-4297-89DC-ED099FEB551F}" dt="2020-03-13T07:57:50.322" v="723" actId="478"/>
          <ac:spMkLst>
            <pc:docMk/>
            <pc:sldMk cId="3760268064" sldId="471"/>
            <ac:spMk id="8" creationId="{47D00C28-F8BF-4315-817F-6F019CF4F442}"/>
          </ac:spMkLst>
        </pc:spChg>
        <pc:spChg chg="add mod">
          <ac:chgData name="Ilona Schönmann" userId="a700cd7b-d8fc-4e23-83f2-89023732c6f4" providerId="ADAL" clId="{24261239-A309-4297-89DC-ED099FEB551F}" dt="2020-03-13T07:57:48.165" v="722" actId="20577"/>
          <ac:spMkLst>
            <pc:docMk/>
            <pc:sldMk cId="3760268064" sldId="471"/>
            <ac:spMk id="9" creationId="{35C9D453-06FF-44AA-B8C9-447E3BCB99A5}"/>
          </ac:spMkLst>
        </pc:spChg>
      </pc:sldChg>
      <pc:sldChg chg="modSp add">
        <pc:chgData name="Ilona Schönmann" userId="a700cd7b-d8fc-4e23-83f2-89023732c6f4" providerId="ADAL" clId="{24261239-A309-4297-89DC-ED099FEB551F}" dt="2020-03-13T07:57:58.719" v="724" actId="207"/>
        <pc:sldMkLst>
          <pc:docMk/>
          <pc:sldMk cId="2748579246" sldId="473"/>
        </pc:sldMkLst>
        <pc:spChg chg="mod">
          <ac:chgData name="Ilona Schönmann" userId="a700cd7b-d8fc-4e23-83f2-89023732c6f4" providerId="ADAL" clId="{24261239-A309-4297-89DC-ED099FEB551F}" dt="2020-03-13T07:57:58.719" v="724" actId="207"/>
          <ac:spMkLst>
            <pc:docMk/>
            <pc:sldMk cId="2748579246" sldId="473"/>
            <ac:spMk id="9" creationId="{4450F491-A8DE-41FA-BFE5-AEF47F3A3344}"/>
          </ac:spMkLst>
        </pc:spChg>
      </pc:sldChg>
      <pc:sldChg chg="del">
        <pc:chgData name="Ilona Schönmann" userId="a700cd7b-d8fc-4e23-83f2-89023732c6f4" providerId="ADAL" clId="{24261239-A309-4297-89DC-ED099FEB551F}" dt="2020-03-13T07:53:48.402" v="610" actId="2696"/>
        <pc:sldMkLst>
          <pc:docMk/>
          <pc:sldMk cId="45950214" sldId="474"/>
        </pc:sldMkLst>
      </pc:sldChg>
      <pc:sldChg chg="del">
        <pc:chgData name="Ilona Schönmann" userId="a700cd7b-d8fc-4e23-83f2-89023732c6f4" providerId="ADAL" clId="{24261239-A309-4297-89DC-ED099FEB551F}" dt="2020-03-13T07:53:48.402" v="611" actId="2696"/>
        <pc:sldMkLst>
          <pc:docMk/>
          <pc:sldMk cId="4019011113" sldId="476"/>
        </pc:sldMkLst>
      </pc:sldChg>
      <pc:sldChg chg="del">
        <pc:chgData name="Ilona Schönmann" userId="a700cd7b-d8fc-4e23-83f2-89023732c6f4" providerId="ADAL" clId="{24261239-A309-4297-89DC-ED099FEB551F}" dt="2020-03-13T07:53:48.418" v="612" actId="2696"/>
        <pc:sldMkLst>
          <pc:docMk/>
          <pc:sldMk cId="1255287602" sldId="477"/>
        </pc:sldMkLst>
      </pc:sldChg>
      <pc:sldChg chg="del">
        <pc:chgData name="Ilona Schönmann" userId="a700cd7b-d8fc-4e23-83f2-89023732c6f4" providerId="ADAL" clId="{24261239-A309-4297-89DC-ED099FEB551F}" dt="2020-03-13T07:53:48.421" v="613" actId="2696"/>
        <pc:sldMkLst>
          <pc:docMk/>
          <pc:sldMk cId="3403522042" sldId="478"/>
        </pc:sldMkLst>
      </pc:sldChg>
      <pc:sldChg chg="del">
        <pc:chgData name="Ilona Schönmann" userId="a700cd7b-d8fc-4e23-83f2-89023732c6f4" providerId="ADAL" clId="{24261239-A309-4297-89DC-ED099FEB551F}" dt="2020-03-13T07:53:48.424" v="614" actId="2696"/>
        <pc:sldMkLst>
          <pc:docMk/>
          <pc:sldMk cId="3226782667" sldId="479"/>
        </pc:sldMkLst>
      </pc:sldChg>
      <pc:sldChg chg="del">
        <pc:chgData name="Ilona Schönmann" userId="a700cd7b-d8fc-4e23-83f2-89023732c6f4" providerId="ADAL" clId="{24261239-A309-4297-89DC-ED099FEB551F}" dt="2020-03-13T07:53:48.427" v="615" actId="2696"/>
        <pc:sldMkLst>
          <pc:docMk/>
          <pc:sldMk cId="175936387" sldId="480"/>
        </pc:sldMkLst>
      </pc:sldChg>
      <pc:sldChg chg="del">
        <pc:chgData name="Ilona Schönmann" userId="a700cd7b-d8fc-4e23-83f2-89023732c6f4" providerId="ADAL" clId="{24261239-A309-4297-89DC-ED099FEB551F}" dt="2020-03-13T07:53:48.435" v="616" actId="2696"/>
        <pc:sldMkLst>
          <pc:docMk/>
          <pc:sldMk cId="3780605229" sldId="481"/>
        </pc:sldMkLst>
      </pc:sldChg>
      <pc:sldChg chg="del">
        <pc:chgData name="Ilona Schönmann" userId="a700cd7b-d8fc-4e23-83f2-89023732c6f4" providerId="ADAL" clId="{24261239-A309-4297-89DC-ED099FEB551F}" dt="2020-03-13T07:53:48.445" v="621" actId="2696"/>
        <pc:sldMkLst>
          <pc:docMk/>
          <pc:sldMk cId="2269381124" sldId="482"/>
        </pc:sldMkLst>
      </pc:sldChg>
      <pc:sldChg chg="del">
        <pc:chgData name="Ilona Schönmann" userId="a700cd7b-d8fc-4e23-83f2-89023732c6f4" providerId="ADAL" clId="{24261239-A309-4297-89DC-ED099FEB551F}" dt="2020-03-13T07:53:48.460" v="625" actId="2696"/>
        <pc:sldMkLst>
          <pc:docMk/>
          <pc:sldMk cId="4021463774" sldId="487"/>
        </pc:sldMkLst>
      </pc:sldChg>
      <pc:sldChg chg="modSp">
        <pc:chgData name="Ilona Schönmann" userId="a700cd7b-d8fc-4e23-83f2-89023732c6f4" providerId="ADAL" clId="{24261239-A309-4297-89DC-ED099FEB551F}" dt="2020-03-13T07:38:55.475" v="492"/>
        <pc:sldMkLst>
          <pc:docMk/>
          <pc:sldMk cId="0" sldId="494"/>
        </pc:sldMkLst>
        <pc:spChg chg="mod">
          <ac:chgData name="Ilona Schönmann" userId="a700cd7b-d8fc-4e23-83f2-89023732c6f4" providerId="ADAL" clId="{24261239-A309-4297-89DC-ED099FEB551F}" dt="2020-03-13T07:38:55.475" v="492"/>
          <ac:spMkLst>
            <pc:docMk/>
            <pc:sldMk cId="0" sldId="494"/>
            <ac:spMk id="4" creationId="{00000000-0000-0000-0000-000000000000}"/>
          </ac:spMkLst>
        </pc:spChg>
        <pc:spChg chg="mod">
          <ac:chgData name="Ilona Schönmann" userId="a700cd7b-d8fc-4e23-83f2-89023732c6f4" providerId="ADAL" clId="{24261239-A309-4297-89DC-ED099FEB551F}" dt="2020-03-13T07:37:21.023" v="388" actId="20577"/>
          <ac:spMkLst>
            <pc:docMk/>
            <pc:sldMk cId="0" sldId="494"/>
            <ac:spMk id="351234" creationId="{00000000-0000-0000-0000-000000000000}"/>
          </ac:spMkLst>
        </pc:spChg>
      </pc:sldChg>
      <pc:sldChg chg="del">
        <pc:chgData name="Ilona Schönmann" userId="a700cd7b-d8fc-4e23-83f2-89023732c6f4" providerId="ADAL" clId="{24261239-A309-4297-89DC-ED099FEB551F}" dt="2020-03-13T07:53:48.486" v="638" actId="2696"/>
        <pc:sldMkLst>
          <pc:docMk/>
          <pc:sldMk cId="330482147" sldId="498"/>
        </pc:sldMkLst>
      </pc:sldChg>
      <pc:sldChg chg="del">
        <pc:chgData name="Ilona Schönmann" userId="a700cd7b-d8fc-4e23-83f2-89023732c6f4" providerId="ADAL" clId="{24261239-A309-4297-89DC-ED099FEB551F}" dt="2020-03-13T07:53:48.533" v="639" actId="2696"/>
        <pc:sldMkLst>
          <pc:docMk/>
          <pc:sldMk cId="1182948099" sldId="499"/>
        </pc:sldMkLst>
      </pc:sldChg>
      <pc:sldChg chg="del">
        <pc:chgData name="Ilona Schönmann" userId="a700cd7b-d8fc-4e23-83f2-89023732c6f4" providerId="ADAL" clId="{24261239-A309-4297-89DC-ED099FEB551F}" dt="2020-03-13T07:53:48.533" v="640" actId="2696"/>
        <pc:sldMkLst>
          <pc:docMk/>
          <pc:sldMk cId="3673598581" sldId="500"/>
        </pc:sldMkLst>
      </pc:sldChg>
      <pc:sldChg chg="del">
        <pc:chgData name="Ilona Schönmann" userId="a700cd7b-d8fc-4e23-83f2-89023732c6f4" providerId="ADAL" clId="{24261239-A309-4297-89DC-ED099FEB551F}" dt="2020-03-13T07:53:48.549" v="643" actId="2696"/>
        <pc:sldMkLst>
          <pc:docMk/>
          <pc:sldMk cId="3050772502" sldId="501"/>
        </pc:sldMkLst>
      </pc:sldChg>
      <pc:sldChg chg="addSp delSp modSp">
        <pc:chgData name="Ilona Schönmann" userId="a700cd7b-d8fc-4e23-83f2-89023732c6f4" providerId="ADAL" clId="{24261239-A309-4297-89DC-ED099FEB551F}" dt="2020-03-13T07:54:22.562" v="663"/>
        <pc:sldMkLst>
          <pc:docMk/>
          <pc:sldMk cId="1702253307" sldId="509"/>
        </pc:sldMkLst>
        <pc:spChg chg="mod">
          <ac:chgData name="Ilona Schönmann" userId="a700cd7b-d8fc-4e23-83f2-89023732c6f4" providerId="ADAL" clId="{24261239-A309-4297-89DC-ED099FEB551F}" dt="2020-03-13T07:00:16.878" v="33" actId="20577"/>
          <ac:spMkLst>
            <pc:docMk/>
            <pc:sldMk cId="1702253307" sldId="509"/>
            <ac:spMk id="3" creationId="{00000000-0000-0000-0000-000000000000}"/>
          </ac:spMkLst>
        </pc:spChg>
        <pc:picChg chg="del">
          <ac:chgData name="Ilona Schönmann" userId="a700cd7b-d8fc-4e23-83f2-89023732c6f4" providerId="ADAL" clId="{24261239-A309-4297-89DC-ED099FEB551F}" dt="2020-03-13T07:54:22.312" v="662" actId="478"/>
          <ac:picMkLst>
            <pc:docMk/>
            <pc:sldMk cId="1702253307" sldId="509"/>
            <ac:picMk id="11" creationId="{487848FB-A513-4C57-98C7-A629B98ED34F}"/>
          </ac:picMkLst>
        </pc:picChg>
        <pc:picChg chg="add">
          <ac:chgData name="Ilona Schönmann" userId="a700cd7b-d8fc-4e23-83f2-89023732c6f4" providerId="ADAL" clId="{24261239-A309-4297-89DC-ED099FEB551F}" dt="2020-03-13T07:54:22.562" v="663"/>
          <ac:picMkLst>
            <pc:docMk/>
            <pc:sldMk cId="1702253307" sldId="509"/>
            <ac:picMk id="14" creationId="{60DF184D-BBEE-4423-ABE3-E4844CF87BB9}"/>
          </ac:picMkLst>
        </pc:picChg>
      </pc:sldChg>
      <pc:sldChg chg="add">
        <pc:chgData name="Ilona Schönmann" userId="a700cd7b-d8fc-4e23-83f2-89023732c6f4" providerId="ADAL" clId="{24261239-A309-4297-89DC-ED099FEB551F}" dt="2020-03-13T07:53:35.906" v="605"/>
        <pc:sldMkLst>
          <pc:docMk/>
          <pc:sldMk cId="3712620017" sldId="558"/>
        </pc:sldMkLst>
      </pc:sldChg>
      <pc:sldChg chg="add">
        <pc:chgData name="Ilona Schönmann" userId="a700cd7b-d8fc-4e23-83f2-89023732c6f4" providerId="ADAL" clId="{24261239-A309-4297-89DC-ED099FEB551F}" dt="2020-03-13T07:53:35.906" v="605"/>
        <pc:sldMkLst>
          <pc:docMk/>
          <pc:sldMk cId="341048834" sldId="560"/>
        </pc:sldMkLst>
      </pc:sldChg>
      <pc:sldChg chg="del">
        <pc:chgData name="Ilona Schönmann" userId="a700cd7b-d8fc-4e23-83f2-89023732c6f4" providerId="ADAL" clId="{24261239-A309-4297-89DC-ED099FEB551F}" dt="2020-03-13T07:53:48.460" v="628" actId="2696"/>
        <pc:sldMkLst>
          <pc:docMk/>
          <pc:sldMk cId="106038802" sldId="564"/>
        </pc:sldMkLst>
      </pc:sldChg>
      <pc:sldChg chg="add">
        <pc:chgData name="Ilona Schönmann" userId="a700cd7b-d8fc-4e23-83f2-89023732c6f4" providerId="ADAL" clId="{24261239-A309-4297-89DC-ED099FEB551F}" dt="2020-03-13T07:53:35.906" v="605"/>
        <pc:sldMkLst>
          <pc:docMk/>
          <pc:sldMk cId="1293953042" sldId="567"/>
        </pc:sldMkLst>
      </pc:sldChg>
      <pc:sldChg chg="add">
        <pc:chgData name="Ilona Schönmann" userId="a700cd7b-d8fc-4e23-83f2-89023732c6f4" providerId="ADAL" clId="{24261239-A309-4297-89DC-ED099FEB551F}" dt="2020-03-13T07:53:35.906" v="605"/>
        <pc:sldMkLst>
          <pc:docMk/>
          <pc:sldMk cId="358364545" sldId="568"/>
        </pc:sldMkLst>
      </pc:sldChg>
      <pc:sldChg chg="add">
        <pc:chgData name="Ilona Schönmann" userId="a700cd7b-d8fc-4e23-83f2-89023732c6f4" providerId="ADAL" clId="{24261239-A309-4297-89DC-ED099FEB551F}" dt="2020-03-13T07:53:35.906" v="605"/>
        <pc:sldMkLst>
          <pc:docMk/>
          <pc:sldMk cId="4151410301" sldId="569"/>
        </pc:sldMkLst>
      </pc:sldChg>
      <pc:sldChg chg="add">
        <pc:chgData name="Ilona Schönmann" userId="a700cd7b-d8fc-4e23-83f2-89023732c6f4" providerId="ADAL" clId="{24261239-A309-4297-89DC-ED099FEB551F}" dt="2020-03-13T07:53:35.906" v="605"/>
        <pc:sldMkLst>
          <pc:docMk/>
          <pc:sldMk cId="3044002423" sldId="570"/>
        </pc:sldMkLst>
      </pc:sldChg>
      <pc:sldChg chg="del">
        <pc:chgData name="Ilona Schönmann" userId="a700cd7b-d8fc-4e23-83f2-89023732c6f4" providerId="ADAL" clId="{24261239-A309-4297-89DC-ED099FEB551F}" dt="2020-03-13T07:53:48.471" v="629" actId="2696"/>
        <pc:sldMkLst>
          <pc:docMk/>
          <pc:sldMk cId="1194548579" sldId="619"/>
        </pc:sldMkLst>
      </pc:sldChg>
      <pc:sldChg chg="add">
        <pc:chgData name="Ilona Schönmann" userId="a700cd7b-d8fc-4e23-83f2-89023732c6f4" providerId="ADAL" clId="{24261239-A309-4297-89DC-ED099FEB551F}" dt="2020-03-13T07:53:35.906" v="605"/>
        <pc:sldMkLst>
          <pc:docMk/>
          <pc:sldMk cId="3655711201" sldId="620"/>
        </pc:sldMkLst>
      </pc:sldChg>
      <pc:sldChg chg="del">
        <pc:chgData name="Ilona Schönmann" userId="a700cd7b-d8fc-4e23-83f2-89023732c6f4" providerId="ADAL" clId="{24261239-A309-4297-89DC-ED099FEB551F}" dt="2020-03-13T07:53:48.445" v="623" actId="2696"/>
        <pc:sldMkLst>
          <pc:docMk/>
          <pc:sldMk cId="983287277" sldId="621"/>
        </pc:sldMkLst>
      </pc:sldChg>
      <pc:sldChg chg="del">
        <pc:chgData name="Ilona Schönmann" userId="a700cd7b-d8fc-4e23-83f2-89023732c6f4" providerId="ADAL" clId="{24261239-A309-4297-89DC-ED099FEB551F}" dt="2020-03-13T07:53:48.486" v="637" actId="2696"/>
        <pc:sldMkLst>
          <pc:docMk/>
          <pc:sldMk cId="2244111661" sldId="622"/>
        </pc:sldMkLst>
      </pc:sldChg>
      <pc:sldChg chg="add">
        <pc:chgData name="Ilona Schönmann" userId="a700cd7b-d8fc-4e23-83f2-89023732c6f4" providerId="ADAL" clId="{24261239-A309-4297-89DC-ED099FEB551F}" dt="2020-03-13T07:53:35.906" v="605"/>
        <pc:sldMkLst>
          <pc:docMk/>
          <pc:sldMk cId="4149775706" sldId="623"/>
        </pc:sldMkLst>
      </pc:sldChg>
      <pc:sldChg chg="add">
        <pc:chgData name="Ilona Schönmann" userId="a700cd7b-d8fc-4e23-83f2-89023732c6f4" providerId="ADAL" clId="{24261239-A309-4297-89DC-ED099FEB551F}" dt="2020-03-13T07:53:35.906" v="605"/>
        <pc:sldMkLst>
          <pc:docMk/>
          <pc:sldMk cId="355229812" sldId="625"/>
        </pc:sldMkLst>
      </pc:sldChg>
      <pc:sldChg chg="modSp">
        <pc:chgData name="Ilona Schönmann" userId="a700cd7b-d8fc-4e23-83f2-89023732c6f4" providerId="ADAL" clId="{24261239-A309-4297-89DC-ED099FEB551F}" dt="2020-03-13T07:37:11.445" v="374" actId="20577"/>
        <pc:sldMkLst>
          <pc:docMk/>
          <pc:sldMk cId="888393373" sldId="805"/>
        </pc:sldMkLst>
        <pc:spChg chg="mod">
          <ac:chgData name="Ilona Schönmann" userId="a700cd7b-d8fc-4e23-83f2-89023732c6f4" providerId="ADAL" clId="{24261239-A309-4297-89DC-ED099FEB551F}" dt="2020-03-13T07:37:11.445" v="374" actId="20577"/>
          <ac:spMkLst>
            <pc:docMk/>
            <pc:sldMk cId="888393373" sldId="805"/>
            <ac:spMk id="2" creationId="{00000000-0000-0000-0000-000000000000}"/>
          </ac:spMkLst>
        </pc:spChg>
        <pc:spChg chg="mod">
          <ac:chgData name="Ilona Schönmann" userId="a700cd7b-d8fc-4e23-83f2-89023732c6f4" providerId="ADAL" clId="{24261239-A309-4297-89DC-ED099FEB551F}" dt="2020-03-13T07:37:00.053" v="367" actId="20577"/>
          <ac:spMkLst>
            <pc:docMk/>
            <pc:sldMk cId="888393373" sldId="805"/>
            <ac:spMk id="3" creationId="{00000000-0000-0000-0000-000000000000}"/>
          </ac:spMkLst>
        </pc:spChg>
      </pc:sldChg>
      <pc:sldChg chg="modSp">
        <pc:chgData name="Ilona Schönmann" userId="a700cd7b-d8fc-4e23-83f2-89023732c6f4" providerId="ADAL" clId="{24261239-A309-4297-89DC-ED099FEB551F}" dt="2020-03-13T07:36:27.653" v="361" actId="20577"/>
        <pc:sldMkLst>
          <pc:docMk/>
          <pc:sldMk cId="2757660350" sldId="807"/>
        </pc:sldMkLst>
        <pc:spChg chg="mod">
          <ac:chgData name="Ilona Schönmann" userId="a700cd7b-d8fc-4e23-83f2-89023732c6f4" providerId="ADAL" clId="{24261239-A309-4297-89DC-ED099FEB551F}" dt="2020-03-13T07:36:27.653" v="361" actId="20577"/>
          <ac:spMkLst>
            <pc:docMk/>
            <pc:sldMk cId="2757660350" sldId="807"/>
            <ac:spMk id="2" creationId="{00000000-0000-0000-0000-000000000000}"/>
          </ac:spMkLst>
        </pc:spChg>
        <pc:spChg chg="mod">
          <ac:chgData name="Ilona Schönmann" userId="a700cd7b-d8fc-4e23-83f2-89023732c6f4" providerId="ADAL" clId="{24261239-A309-4297-89DC-ED099FEB551F}" dt="2020-03-13T07:35:44.244" v="353" actId="255"/>
          <ac:spMkLst>
            <pc:docMk/>
            <pc:sldMk cId="2757660350" sldId="807"/>
            <ac:spMk id="3" creationId="{00000000-0000-0000-0000-000000000000}"/>
          </ac:spMkLst>
        </pc:spChg>
      </pc:sldChg>
      <pc:sldChg chg="modSp">
        <pc:chgData name="Ilona Schönmann" userId="a700cd7b-d8fc-4e23-83f2-89023732c6f4" providerId="ADAL" clId="{24261239-A309-4297-89DC-ED099FEB551F}" dt="2020-03-13T07:40:32.858" v="586"/>
        <pc:sldMkLst>
          <pc:docMk/>
          <pc:sldMk cId="3772953093" sldId="863"/>
        </pc:sldMkLst>
        <pc:spChg chg="mod">
          <ac:chgData name="Ilona Schönmann" userId="a700cd7b-d8fc-4e23-83f2-89023732c6f4" providerId="ADAL" clId="{24261239-A309-4297-89DC-ED099FEB551F}" dt="2020-03-13T07:39:44.949" v="531"/>
          <ac:spMkLst>
            <pc:docMk/>
            <pc:sldMk cId="3772953093" sldId="863"/>
            <ac:spMk id="3" creationId="{00000000-0000-0000-0000-000000000000}"/>
          </ac:spMkLst>
        </pc:spChg>
        <pc:graphicFrameChg chg="mod modGraphic">
          <ac:chgData name="Ilona Schönmann" userId="a700cd7b-d8fc-4e23-83f2-89023732c6f4" providerId="ADAL" clId="{24261239-A309-4297-89DC-ED099FEB551F}" dt="2020-03-13T07:40:32.858" v="586"/>
          <ac:graphicFrameMkLst>
            <pc:docMk/>
            <pc:sldMk cId="3772953093" sldId="863"/>
            <ac:graphicFrameMk id="4" creationId="{243D7E8C-87B7-4ACE-9538-6570FBDB84FB}"/>
          </ac:graphicFrameMkLst>
        </pc:graphicFrameChg>
      </pc:sldChg>
      <pc:sldChg chg="del">
        <pc:chgData name="Ilona Schönmann" userId="a700cd7b-d8fc-4e23-83f2-89023732c6f4" providerId="ADAL" clId="{24261239-A309-4297-89DC-ED099FEB551F}" dt="2020-03-13T07:53:48.438" v="617" actId="2696"/>
        <pc:sldMkLst>
          <pc:docMk/>
          <pc:sldMk cId="3938712688" sldId="865"/>
        </pc:sldMkLst>
      </pc:sldChg>
      <pc:sldChg chg="del">
        <pc:chgData name="Ilona Schönmann" userId="a700cd7b-d8fc-4e23-83f2-89023732c6f4" providerId="ADAL" clId="{24261239-A309-4297-89DC-ED099FEB551F}" dt="2020-03-13T07:53:48.441" v="618" actId="2696"/>
        <pc:sldMkLst>
          <pc:docMk/>
          <pc:sldMk cId="1334893441" sldId="866"/>
        </pc:sldMkLst>
      </pc:sldChg>
      <pc:sldChg chg="del">
        <pc:chgData name="Ilona Schönmann" userId="a700cd7b-d8fc-4e23-83f2-89023732c6f4" providerId="ADAL" clId="{24261239-A309-4297-89DC-ED099FEB551F}" dt="2020-03-13T07:53:48.444" v="619" actId="2696"/>
        <pc:sldMkLst>
          <pc:docMk/>
          <pc:sldMk cId="4162818680" sldId="867"/>
        </pc:sldMkLst>
      </pc:sldChg>
      <pc:sldChg chg="del">
        <pc:chgData name="Ilona Schönmann" userId="a700cd7b-d8fc-4e23-83f2-89023732c6f4" providerId="ADAL" clId="{24261239-A309-4297-89DC-ED099FEB551F}" dt="2020-03-13T07:53:48.445" v="620" actId="2696"/>
        <pc:sldMkLst>
          <pc:docMk/>
          <pc:sldMk cId="2411451799" sldId="868"/>
        </pc:sldMkLst>
      </pc:sldChg>
      <pc:sldChg chg="del">
        <pc:chgData name="Ilona Schönmann" userId="a700cd7b-d8fc-4e23-83f2-89023732c6f4" providerId="ADAL" clId="{24261239-A309-4297-89DC-ED099FEB551F}" dt="2020-03-13T07:53:48.445" v="622" actId="2696"/>
        <pc:sldMkLst>
          <pc:docMk/>
          <pc:sldMk cId="3317204655" sldId="869"/>
        </pc:sldMkLst>
      </pc:sldChg>
      <pc:sldChg chg="del">
        <pc:chgData name="Ilona Schönmann" userId="a700cd7b-d8fc-4e23-83f2-89023732c6f4" providerId="ADAL" clId="{24261239-A309-4297-89DC-ED099FEB551F}" dt="2020-03-13T07:53:48.533" v="641" actId="2696"/>
        <pc:sldMkLst>
          <pc:docMk/>
          <pc:sldMk cId="621431197" sldId="870"/>
        </pc:sldMkLst>
      </pc:sldChg>
      <pc:sldChg chg="del">
        <pc:chgData name="Ilona Schönmann" userId="a700cd7b-d8fc-4e23-83f2-89023732c6f4" providerId="ADAL" clId="{24261239-A309-4297-89DC-ED099FEB551F}" dt="2020-03-13T07:53:48.549" v="644" actId="2696"/>
        <pc:sldMkLst>
          <pc:docMk/>
          <pc:sldMk cId="4282381074" sldId="871"/>
        </pc:sldMkLst>
      </pc:sldChg>
      <pc:sldChg chg="del">
        <pc:chgData name="Ilona Schönmann" userId="a700cd7b-d8fc-4e23-83f2-89023732c6f4" providerId="ADAL" clId="{24261239-A309-4297-89DC-ED099FEB551F}" dt="2020-03-13T07:53:48.571" v="645" actId="2696"/>
        <pc:sldMkLst>
          <pc:docMk/>
          <pc:sldMk cId="1882848962" sldId="872"/>
        </pc:sldMkLst>
      </pc:sldChg>
      <pc:sldChg chg="del">
        <pc:chgData name="Ilona Schönmann" userId="a700cd7b-d8fc-4e23-83f2-89023732c6f4" providerId="ADAL" clId="{24261239-A309-4297-89DC-ED099FEB551F}" dt="2020-03-13T07:53:48.402" v="609" actId="2696"/>
        <pc:sldMkLst>
          <pc:docMk/>
          <pc:sldMk cId="1426969194" sldId="873"/>
        </pc:sldMkLst>
      </pc:sldChg>
      <pc:sldChg chg="addSp delSp modSp">
        <pc:chgData name="Ilona Schönmann" userId="a700cd7b-d8fc-4e23-83f2-89023732c6f4" providerId="ADAL" clId="{24261239-A309-4297-89DC-ED099FEB551F}" dt="2020-03-13T07:54:27.296" v="665"/>
        <pc:sldMkLst>
          <pc:docMk/>
          <pc:sldMk cId="3837478182" sldId="874"/>
        </pc:sldMkLst>
        <pc:spChg chg="mod">
          <ac:chgData name="Ilona Schönmann" userId="a700cd7b-d8fc-4e23-83f2-89023732c6f4" providerId="ADAL" clId="{24261239-A309-4297-89DC-ED099FEB551F}" dt="2020-03-13T07:40:49.167" v="604" actId="20577"/>
          <ac:spMkLst>
            <pc:docMk/>
            <pc:sldMk cId="3837478182" sldId="874"/>
            <ac:spMk id="3" creationId="{00000000-0000-0000-0000-000000000000}"/>
          </ac:spMkLst>
        </pc:spChg>
        <pc:picChg chg="del">
          <ac:chgData name="Ilona Schönmann" userId="a700cd7b-d8fc-4e23-83f2-89023732c6f4" providerId="ADAL" clId="{24261239-A309-4297-89DC-ED099FEB551F}" dt="2020-03-13T07:54:27.010" v="664" actId="478"/>
          <ac:picMkLst>
            <pc:docMk/>
            <pc:sldMk cId="3837478182" sldId="874"/>
            <ac:picMk id="13" creationId="{E0234F37-6D47-49A3-A437-C481C29E6C57}"/>
          </ac:picMkLst>
        </pc:picChg>
        <pc:picChg chg="add">
          <ac:chgData name="Ilona Schönmann" userId="a700cd7b-d8fc-4e23-83f2-89023732c6f4" providerId="ADAL" clId="{24261239-A309-4297-89DC-ED099FEB551F}" dt="2020-03-13T07:54:27.296" v="665"/>
          <ac:picMkLst>
            <pc:docMk/>
            <pc:sldMk cId="3837478182" sldId="874"/>
            <ac:picMk id="14" creationId="{FA124BA0-6468-4CE4-A8CA-E70DDFCCAFD8}"/>
          </ac:picMkLst>
        </pc:picChg>
      </pc:sldChg>
      <pc:sldChg chg="add">
        <pc:chgData name="Ilona Schönmann" userId="a700cd7b-d8fc-4e23-83f2-89023732c6f4" providerId="ADAL" clId="{24261239-A309-4297-89DC-ED099FEB551F}" dt="2020-03-13T07:53:35.906" v="605"/>
        <pc:sldMkLst>
          <pc:docMk/>
          <pc:sldMk cId="1350050292" sldId="875"/>
        </pc:sldMkLst>
      </pc:sldChg>
      <pc:sldChg chg="add">
        <pc:chgData name="Ilona Schönmann" userId="a700cd7b-d8fc-4e23-83f2-89023732c6f4" providerId="ADAL" clId="{24261239-A309-4297-89DC-ED099FEB551F}" dt="2020-03-13T07:53:35.906" v="605"/>
        <pc:sldMkLst>
          <pc:docMk/>
          <pc:sldMk cId="3164386917" sldId="876"/>
        </pc:sldMkLst>
      </pc:sldChg>
      <pc:sldChg chg="add">
        <pc:chgData name="Ilona Schönmann" userId="a700cd7b-d8fc-4e23-83f2-89023732c6f4" providerId="ADAL" clId="{24261239-A309-4297-89DC-ED099FEB551F}" dt="2020-03-13T07:53:35.906" v="605"/>
        <pc:sldMkLst>
          <pc:docMk/>
          <pc:sldMk cId="2323821041" sldId="877"/>
        </pc:sldMkLst>
      </pc:sldChg>
      <pc:sldChg chg="add">
        <pc:chgData name="Ilona Schönmann" userId="a700cd7b-d8fc-4e23-83f2-89023732c6f4" providerId="ADAL" clId="{24261239-A309-4297-89DC-ED099FEB551F}" dt="2020-03-13T07:53:35.906" v="605"/>
        <pc:sldMkLst>
          <pc:docMk/>
          <pc:sldMk cId="2048865384" sldId="878"/>
        </pc:sldMkLst>
      </pc:sldChg>
      <pc:sldChg chg="add">
        <pc:chgData name="Ilona Schönmann" userId="a700cd7b-d8fc-4e23-83f2-89023732c6f4" providerId="ADAL" clId="{24261239-A309-4297-89DC-ED099FEB551F}" dt="2020-03-13T07:53:35.906" v="605"/>
        <pc:sldMkLst>
          <pc:docMk/>
          <pc:sldMk cId="518775908" sldId="879"/>
        </pc:sldMkLst>
      </pc:sldChg>
      <pc:sldChg chg="add">
        <pc:chgData name="Ilona Schönmann" userId="a700cd7b-d8fc-4e23-83f2-89023732c6f4" providerId="ADAL" clId="{24261239-A309-4297-89DC-ED099FEB551F}" dt="2020-03-13T07:53:35.906" v="605"/>
        <pc:sldMkLst>
          <pc:docMk/>
          <pc:sldMk cId="3193354570" sldId="880"/>
        </pc:sldMkLst>
      </pc:sldChg>
      <pc:sldChg chg="add">
        <pc:chgData name="Ilona Schönmann" userId="a700cd7b-d8fc-4e23-83f2-89023732c6f4" providerId="ADAL" clId="{24261239-A309-4297-89DC-ED099FEB551F}" dt="2020-03-13T07:53:35.906" v="605"/>
        <pc:sldMkLst>
          <pc:docMk/>
          <pc:sldMk cId="3355433118" sldId="881"/>
        </pc:sldMkLst>
      </pc:sldChg>
      <pc:sldChg chg="add">
        <pc:chgData name="Ilona Schönmann" userId="a700cd7b-d8fc-4e23-83f2-89023732c6f4" providerId="ADAL" clId="{24261239-A309-4297-89DC-ED099FEB551F}" dt="2020-03-13T07:53:35.906" v="605"/>
        <pc:sldMkLst>
          <pc:docMk/>
          <pc:sldMk cId="4035765575" sldId="882"/>
        </pc:sldMkLst>
      </pc:sldChg>
      <pc:sldChg chg="add">
        <pc:chgData name="Ilona Schönmann" userId="a700cd7b-d8fc-4e23-83f2-89023732c6f4" providerId="ADAL" clId="{24261239-A309-4297-89DC-ED099FEB551F}" dt="2020-03-13T07:53:35.906" v="605"/>
        <pc:sldMkLst>
          <pc:docMk/>
          <pc:sldMk cId="3926981648" sldId="883"/>
        </pc:sldMkLst>
      </pc:sldChg>
      <pc:sldChg chg="add">
        <pc:chgData name="Ilona Schönmann" userId="a700cd7b-d8fc-4e23-83f2-89023732c6f4" providerId="ADAL" clId="{24261239-A309-4297-89DC-ED099FEB551F}" dt="2020-03-13T07:53:35.906" v="605"/>
        <pc:sldMkLst>
          <pc:docMk/>
          <pc:sldMk cId="2160877033" sldId="884"/>
        </pc:sldMkLst>
      </pc:sldChg>
      <pc:sldChg chg="modSp add">
        <pc:chgData name="Ilona Schönmann" userId="a700cd7b-d8fc-4e23-83f2-89023732c6f4" providerId="ADAL" clId="{24261239-A309-4297-89DC-ED099FEB551F}" dt="2020-03-13T07:56:27.483" v="673" actId="207"/>
        <pc:sldMkLst>
          <pc:docMk/>
          <pc:sldMk cId="741253438" sldId="885"/>
        </pc:sldMkLst>
        <pc:spChg chg="mod">
          <ac:chgData name="Ilona Schönmann" userId="a700cd7b-d8fc-4e23-83f2-89023732c6f4" providerId="ADAL" clId="{24261239-A309-4297-89DC-ED099FEB551F}" dt="2020-03-13T07:56:25.398" v="672" actId="207"/>
          <ac:spMkLst>
            <pc:docMk/>
            <pc:sldMk cId="741253438" sldId="885"/>
            <ac:spMk id="5" creationId="{2971A492-2A5F-4E25-8355-A2B3F3AEDC8A}"/>
          </ac:spMkLst>
        </pc:spChg>
        <pc:spChg chg="mod">
          <ac:chgData name="Ilona Schönmann" userId="a700cd7b-d8fc-4e23-83f2-89023732c6f4" providerId="ADAL" clId="{24261239-A309-4297-89DC-ED099FEB551F}" dt="2020-03-13T07:56:27.483" v="673" actId="207"/>
          <ac:spMkLst>
            <pc:docMk/>
            <pc:sldMk cId="741253438" sldId="885"/>
            <ac:spMk id="8" creationId="{92175BD1-BA10-419F-A077-DCE163DD20C5}"/>
          </ac:spMkLst>
        </pc:spChg>
      </pc:sldChg>
      <pc:sldChg chg="modSp add del">
        <pc:chgData name="Ilona Schönmann" userId="a700cd7b-d8fc-4e23-83f2-89023732c6f4" providerId="ADAL" clId="{24261239-A309-4297-89DC-ED099FEB551F}" dt="2020-03-13T07:53:51.381" v="646" actId="2696"/>
        <pc:sldMkLst>
          <pc:docMk/>
          <pc:sldMk cId="2028750374" sldId="886"/>
        </pc:sldMkLst>
        <pc:spChg chg="mod">
          <ac:chgData name="Ilona Schönmann" userId="a700cd7b-d8fc-4e23-83f2-89023732c6f4" providerId="ADAL" clId="{24261239-A309-4297-89DC-ED099FEB551F}" dt="2020-03-13T07:53:36.606" v="608" actId="27636"/>
          <ac:spMkLst>
            <pc:docMk/>
            <pc:sldMk cId="2028750374" sldId="886"/>
            <ac:spMk id="3" creationId="{00000000-0000-0000-0000-000000000000}"/>
          </ac:spMkLst>
        </pc:spChg>
      </pc:sldChg>
      <pc:sldMasterChg chg="addSp delSp">
        <pc:chgData name="Ilona Schönmann" userId="a700cd7b-d8fc-4e23-83f2-89023732c6f4" providerId="ADAL" clId="{24261239-A309-4297-89DC-ED099FEB551F}" dt="2020-03-13T07:54:53.030" v="669"/>
        <pc:sldMasterMkLst>
          <pc:docMk/>
          <pc:sldMasterMk cId="303085951" sldId="2147483648"/>
        </pc:sldMasterMkLst>
        <pc:picChg chg="del">
          <ac:chgData name="Ilona Schönmann" userId="a700cd7b-d8fc-4e23-83f2-89023732c6f4" providerId="ADAL" clId="{24261239-A309-4297-89DC-ED099FEB551F}" dt="2020-03-13T07:54:52.731" v="668" actId="478"/>
          <ac:picMkLst>
            <pc:docMk/>
            <pc:sldMasterMk cId="303085951" sldId="2147483648"/>
            <ac:picMk id="12" creationId="{6ACBC79C-F679-4CBA-9596-0AA778631F4C}"/>
          </ac:picMkLst>
        </pc:picChg>
        <pc:picChg chg="add">
          <ac:chgData name="Ilona Schönmann" userId="a700cd7b-d8fc-4e23-83f2-89023732c6f4" providerId="ADAL" clId="{24261239-A309-4297-89DC-ED099FEB551F}" dt="2020-03-13T07:54:53.030" v="669"/>
          <ac:picMkLst>
            <pc:docMk/>
            <pc:sldMasterMk cId="303085951" sldId="2147483648"/>
            <ac:picMk id="14" creationId="{7DB18BCD-BF50-437C-82F2-81EAE6B2E601}"/>
          </ac:picMkLst>
        </pc:picChg>
      </pc:sldMasterChg>
    </pc:docChg>
  </pc:docChgLst>
  <pc:docChgLst>
    <pc:chgData name="Ilona Schönmann" userId="a700cd7b-d8fc-4e23-83f2-89023732c6f4" providerId="ADAL" clId="{04DA5F94-C25F-4E39-9222-B5F1C4AE171F}"/>
    <pc:docChg chg="custSel addSld delSld modSld sldOrd modMainMaster">
      <pc:chgData name="Ilona Schönmann" userId="a700cd7b-d8fc-4e23-83f2-89023732c6f4" providerId="ADAL" clId="{04DA5F94-C25F-4E39-9222-B5F1C4AE171F}" dt="2022-09-21T16:33:34.375" v="61" actId="47"/>
      <pc:docMkLst>
        <pc:docMk/>
      </pc:docMkLst>
      <pc:sldChg chg="addSp delSp modSp mod">
        <pc:chgData name="Ilona Schönmann" userId="a700cd7b-d8fc-4e23-83f2-89023732c6f4" providerId="ADAL" clId="{04DA5F94-C25F-4E39-9222-B5F1C4AE171F}" dt="2022-09-21T16:23:20.408" v="26" actId="20577"/>
        <pc:sldMkLst>
          <pc:docMk/>
          <pc:sldMk cId="2018286138" sldId="256"/>
        </pc:sldMkLst>
        <pc:spChg chg="mod">
          <ac:chgData name="Ilona Schönmann" userId="a700cd7b-d8fc-4e23-83f2-89023732c6f4" providerId="ADAL" clId="{04DA5F94-C25F-4E39-9222-B5F1C4AE171F}" dt="2022-09-21T16:23:20.408" v="26" actId="20577"/>
          <ac:spMkLst>
            <pc:docMk/>
            <pc:sldMk cId="2018286138" sldId="256"/>
            <ac:spMk id="3" creationId="{00000000-0000-0000-0000-000000000000}"/>
          </ac:spMkLst>
        </pc:spChg>
        <pc:picChg chg="add mod">
          <ac:chgData name="Ilona Schönmann" userId="a700cd7b-d8fc-4e23-83f2-89023732c6f4" providerId="ADAL" clId="{04DA5F94-C25F-4E39-9222-B5F1C4AE171F}" dt="2022-09-21T16:20:14.673" v="5"/>
          <ac:picMkLst>
            <pc:docMk/>
            <pc:sldMk cId="2018286138" sldId="256"/>
            <ac:picMk id="13" creationId="{3FD2E7BF-F786-4FC6-8902-5F68EE376EB6}"/>
          </ac:picMkLst>
        </pc:picChg>
        <pc:picChg chg="del">
          <ac:chgData name="Ilona Schönmann" userId="a700cd7b-d8fc-4e23-83f2-89023732c6f4" providerId="ADAL" clId="{04DA5F94-C25F-4E39-9222-B5F1C4AE171F}" dt="2022-09-21T16:20:14.388" v="4" actId="478"/>
          <ac:picMkLst>
            <pc:docMk/>
            <pc:sldMk cId="2018286138" sldId="256"/>
            <ac:picMk id="14" creationId="{17C869AA-53C9-4191-9FC3-C6040702A530}"/>
          </ac:picMkLst>
        </pc:picChg>
      </pc:sldChg>
      <pc:sldChg chg="addSp delSp modSp mod">
        <pc:chgData name="Ilona Schönmann" userId="a700cd7b-d8fc-4e23-83f2-89023732c6f4" providerId="ADAL" clId="{04DA5F94-C25F-4E39-9222-B5F1C4AE171F}" dt="2022-09-21T16:32:56.439" v="60"/>
        <pc:sldMkLst>
          <pc:docMk/>
          <pc:sldMk cId="965533499" sldId="257"/>
        </pc:sldMkLst>
        <pc:picChg chg="add mod">
          <ac:chgData name="Ilona Schönmann" userId="a700cd7b-d8fc-4e23-83f2-89023732c6f4" providerId="ADAL" clId="{04DA5F94-C25F-4E39-9222-B5F1C4AE171F}" dt="2022-09-21T16:32:56.439" v="60"/>
          <ac:picMkLst>
            <pc:docMk/>
            <pc:sldMk cId="965533499" sldId="257"/>
            <ac:picMk id="13" creationId="{9A7B0740-21F9-4CE4-BC2C-91D59D6C2259}"/>
          </ac:picMkLst>
        </pc:picChg>
        <pc:picChg chg="del">
          <ac:chgData name="Ilona Schönmann" userId="a700cd7b-d8fc-4e23-83f2-89023732c6f4" providerId="ADAL" clId="{04DA5F94-C25F-4E39-9222-B5F1C4AE171F}" dt="2022-09-21T16:32:56.143" v="59" actId="478"/>
          <ac:picMkLst>
            <pc:docMk/>
            <pc:sldMk cId="965533499" sldId="257"/>
            <ac:picMk id="14" creationId="{9B1A46B6-54F6-44EA-9D2A-F2CECBCA14AD}"/>
          </ac:picMkLst>
        </pc:picChg>
      </pc:sldChg>
      <pc:sldChg chg="del">
        <pc:chgData name="Ilona Schönmann" userId="a700cd7b-d8fc-4e23-83f2-89023732c6f4" providerId="ADAL" clId="{04DA5F94-C25F-4E39-9222-B5F1C4AE171F}" dt="2022-09-21T16:23:55.591" v="27" actId="47"/>
        <pc:sldMkLst>
          <pc:docMk/>
          <pc:sldMk cId="508618617" sldId="291"/>
        </pc:sldMkLst>
      </pc:sldChg>
      <pc:sldChg chg="addSp delSp modSp mod">
        <pc:chgData name="Ilona Schönmann" userId="a700cd7b-d8fc-4e23-83f2-89023732c6f4" providerId="ADAL" clId="{04DA5F94-C25F-4E39-9222-B5F1C4AE171F}" dt="2022-09-21T16:22:27.434" v="23" actId="20577"/>
        <pc:sldMkLst>
          <pc:docMk/>
          <pc:sldMk cId="0" sldId="295"/>
        </pc:sldMkLst>
        <pc:spChg chg="mod">
          <ac:chgData name="Ilona Schönmann" userId="a700cd7b-d8fc-4e23-83f2-89023732c6f4" providerId="ADAL" clId="{04DA5F94-C25F-4E39-9222-B5F1C4AE171F}" dt="2022-09-21T16:22:27.434" v="23" actId="20577"/>
          <ac:spMkLst>
            <pc:docMk/>
            <pc:sldMk cId="0" sldId="295"/>
            <ac:spMk id="87044" creationId="{00000000-0000-0000-0000-000000000000}"/>
          </ac:spMkLst>
        </pc:spChg>
        <pc:picChg chg="del">
          <ac:chgData name="Ilona Schönmann" userId="a700cd7b-d8fc-4e23-83f2-89023732c6f4" providerId="ADAL" clId="{04DA5F94-C25F-4E39-9222-B5F1C4AE171F}" dt="2022-09-21T16:22:18.158" v="8" actId="478"/>
          <ac:picMkLst>
            <pc:docMk/>
            <pc:sldMk cId="0" sldId="295"/>
            <ac:picMk id="2" creationId="{C42B939B-ECA5-48C0-B40E-06CC2BBC377C}"/>
          </ac:picMkLst>
        </pc:picChg>
        <pc:picChg chg="add mod">
          <ac:chgData name="Ilona Schönmann" userId="a700cd7b-d8fc-4e23-83f2-89023732c6f4" providerId="ADAL" clId="{04DA5F94-C25F-4E39-9222-B5F1C4AE171F}" dt="2022-09-21T16:22:24.146" v="12" actId="14100"/>
          <ac:picMkLst>
            <pc:docMk/>
            <pc:sldMk cId="0" sldId="295"/>
            <ac:picMk id="4" creationId="{8201A56D-1F21-40BC-A508-CE83CFC55A87}"/>
          </ac:picMkLst>
        </pc:picChg>
      </pc:sldChg>
      <pc:sldChg chg="add del">
        <pc:chgData name="Ilona Schönmann" userId="a700cd7b-d8fc-4e23-83f2-89023732c6f4" providerId="ADAL" clId="{04DA5F94-C25F-4E39-9222-B5F1C4AE171F}" dt="2022-09-21T16:23:57.397" v="28"/>
        <pc:sldMkLst>
          <pc:docMk/>
          <pc:sldMk cId="1217461771" sldId="303"/>
        </pc:sldMkLst>
      </pc:sldChg>
      <pc:sldChg chg="add">
        <pc:chgData name="Ilona Schönmann" userId="a700cd7b-d8fc-4e23-83f2-89023732c6f4" providerId="ADAL" clId="{04DA5F94-C25F-4E39-9222-B5F1C4AE171F}" dt="2022-09-21T16:28:21.373" v="35"/>
        <pc:sldMkLst>
          <pc:docMk/>
          <pc:sldMk cId="2048865384" sldId="340"/>
        </pc:sldMkLst>
      </pc:sldChg>
      <pc:sldChg chg="del">
        <pc:chgData name="Ilona Schönmann" userId="a700cd7b-d8fc-4e23-83f2-89023732c6f4" providerId="ADAL" clId="{04DA5F94-C25F-4E39-9222-B5F1C4AE171F}" dt="2022-09-21T16:23:55.591" v="27" actId="47"/>
        <pc:sldMkLst>
          <pc:docMk/>
          <pc:sldMk cId="379297540" sldId="344"/>
        </pc:sldMkLst>
      </pc:sldChg>
      <pc:sldChg chg="del">
        <pc:chgData name="Ilona Schönmann" userId="a700cd7b-d8fc-4e23-83f2-89023732c6f4" providerId="ADAL" clId="{04DA5F94-C25F-4E39-9222-B5F1C4AE171F}" dt="2022-09-21T16:23:55.591" v="27" actId="47"/>
        <pc:sldMkLst>
          <pc:docMk/>
          <pc:sldMk cId="2168291630" sldId="403"/>
        </pc:sldMkLst>
      </pc:sldChg>
      <pc:sldChg chg="del">
        <pc:chgData name="Ilona Schönmann" userId="a700cd7b-d8fc-4e23-83f2-89023732c6f4" providerId="ADAL" clId="{04DA5F94-C25F-4E39-9222-B5F1C4AE171F}" dt="2022-09-21T16:23:55.591" v="27" actId="47"/>
        <pc:sldMkLst>
          <pc:docMk/>
          <pc:sldMk cId="1348852062" sldId="434"/>
        </pc:sldMkLst>
      </pc:sldChg>
      <pc:sldChg chg="del">
        <pc:chgData name="Ilona Schönmann" userId="a700cd7b-d8fc-4e23-83f2-89023732c6f4" providerId="ADAL" clId="{04DA5F94-C25F-4E39-9222-B5F1C4AE171F}" dt="2022-09-21T16:23:55.591" v="27" actId="47"/>
        <pc:sldMkLst>
          <pc:docMk/>
          <pc:sldMk cId="1826030543" sldId="460"/>
        </pc:sldMkLst>
      </pc:sldChg>
      <pc:sldChg chg="del">
        <pc:chgData name="Ilona Schönmann" userId="a700cd7b-d8fc-4e23-83f2-89023732c6f4" providerId="ADAL" clId="{04DA5F94-C25F-4E39-9222-B5F1C4AE171F}" dt="2022-09-21T16:23:55.591" v="27" actId="47"/>
        <pc:sldMkLst>
          <pc:docMk/>
          <pc:sldMk cId="1434949026" sldId="461"/>
        </pc:sldMkLst>
      </pc:sldChg>
      <pc:sldChg chg="del">
        <pc:chgData name="Ilona Schönmann" userId="a700cd7b-d8fc-4e23-83f2-89023732c6f4" providerId="ADAL" clId="{04DA5F94-C25F-4E39-9222-B5F1C4AE171F}" dt="2022-09-21T16:23:55.591" v="27" actId="47"/>
        <pc:sldMkLst>
          <pc:docMk/>
          <pc:sldMk cId="3307007843" sldId="462"/>
        </pc:sldMkLst>
      </pc:sldChg>
      <pc:sldChg chg="del">
        <pc:chgData name="Ilona Schönmann" userId="a700cd7b-d8fc-4e23-83f2-89023732c6f4" providerId="ADAL" clId="{04DA5F94-C25F-4E39-9222-B5F1C4AE171F}" dt="2022-09-21T16:23:55.591" v="27" actId="47"/>
        <pc:sldMkLst>
          <pc:docMk/>
          <pc:sldMk cId="1326485081" sldId="463"/>
        </pc:sldMkLst>
      </pc:sldChg>
      <pc:sldChg chg="del">
        <pc:chgData name="Ilona Schönmann" userId="a700cd7b-d8fc-4e23-83f2-89023732c6f4" providerId="ADAL" clId="{04DA5F94-C25F-4E39-9222-B5F1C4AE171F}" dt="2022-09-21T16:23:55.591" v="27" actId="47"/>
        <pc:sldMkLst>
          <pc:docMk/>
          <pc:sldMk cId="1790177962" sldId="467"/>
        </pc:sldMkLst>
      </pc:sldChg>
      <pc:sldChg chg="del">
        <pc:chgData name="Ilona Schönmann" userId="a700cd7b-d8fc-4e23-83f2-89023732c6f4" providerId="ADAL" clId="{04DA5F94-C25F-4E39-9222-B5F1C4AE171F}" dt="2022-09-21T16:23:55.591" v="27" actId="47"/>
        <pc:sldMkLst>
          <pc:docMk/>
          <pc:sldMk cId="2364024565" sldId="469"/>
        </pc:sldMkLst>
      </pc:sldChg>
      <pc:sldChg chg="del">
        <pc:chgData name="Ilona Schönmann" userId="a700cd7b-d8fc-4e23-83f2-89023732c6f4" providerId="ADAL" clId="{04DA5F94-C25F-4E39-9222-B5F1C4AE171F}" dt="2022-09-21T16:32:45.392" v="57" actId="47"/>
        <pc:sldMkLst>
          <pc:docMk/>
          <pc:sldMk cId="3760268064" sldId="471"/>
        </pc:sldMkLst>
      </pc:sldChg>
      <pc:sldChg chg="del">
        <pc:chgData name="Ilona Schönmann" userId="a700cd7b-d8fc-4e23-83f2-89023732c6f4" providerId="ADAL" clId="{04DA5F94-C25F-4E39-9222-B5F1C4AE171F}" dt="2022-09-21T16:32:49.613" v="58" actId="47"/>
        <pc:sldMkLst>
          <pc:docMk/>
          <pc:sldMk cId="2748579246" sldId="473"/>
        </pc:sldMkLst>
      </pc:sldChg>
      <pc:sldChg chg="add">
        <pc:chgData name="Ilona Schönmann" userId="a700cd7b-d8fc-4e23-83f2-89023732c6f4" providerId="ADAL" clId="{04DA5F94-C25F-4E39-9222-B5F1C4AE171F}" dt="2022-09-21T16:23:57.397" v="28"/>
        <pc:sldMkLst>
          <pc:docMk/>
          <pc:sldMk cId="3403522042" sldId="478"/>
        </pc:sldMkLst>
      </pc:sldChg>
      <pc:sldChg chg="add">
        <pc:chgData name="Ilona Schönmann" userId="a700cd7b-d8fc-4e23-83f2-89023732c6f4" providerId="ADAL" clId="{04DA5F94-C25F-4E39-9222-B5F1C4AE171F}" dt="2022-09-21T16:23:57.397" v="28"/>
        <pc:sldMkLst>
          <pc:docMk/>
          <pc:sldMk cId="3780605229" sldId="481"/>
        </pc:sldMkLst>
      </pc:sldChg>
      <pc:sldChg chg="modNotesTx">
        <pc:chgData name="Ilona Schönmann" userId="a700cd7b-d8fc-4e23-83f2-89023732c6f4" providerId="ADAL" clId="{04DA5F94-C25F-4E39-9222-B5F1C4AE171F}" dt="2022-09-21T16:23:04.642" v="24" actId="20577"/>
        <pc:sldMkLst>
          <pc:docMk/>
          <pc:sldMk cId="0" sldId="494"/>
        </pc:sldMkLst>
      </pc:sldChg>
      <pc:sldChg chg="addSp delSp modSp mod">
        <pc:chgData name="Ilona Schönmann" userId="a700cd7b-d8fc-4e23-83f2-89023732c6f4" providerId="ADAL" clId="{04DA5F94-C25F-4E39-9222-B5F1C4AE171F}" dt="2022-09-21T16:20:04.724" v="1"/>
        <pc:sldMkLst>
          <pc:docMk/>
          <pc:sldMk cId="1702253307" sldId="509"/>
        </pc:sldMkLst>
        <pc:picChg chg="add mod">
          <ac:chgData name="Ilona Schönmann" userId="a700cd7b-d8fc-4e23-83f2-89023732c6f4" providerId="ADAL" clId="{04DA5F94-C25F-4E39-9222-B5F1C4AE171F}" dt="2022-09-21T16:20:04.724" v="1"/>
          <ac:picMkLst>
            <pc:docMk/>
            <pc:sldMk cId="1702253307" sldId="509"/>
            <ac:picMk id="11" creationId="{151C9FBC-D842-4154-9F7B-F4305D785203}"/>
          </ac:picMkLst>
        </pc:picChg>
        <pc:picChg chg="del">
          <ac:chgData name="Ilona Schönmann" userId="a700cd7b-d8fc-4e23-83f2-89023732c6f4" providerId="ADAL" clId="{04DA5F94-C25F-4E39-9222-B5F1C4AE171F}" dt="2022-09-21T16:20:04.411" v="0" actId="478"/>
          <ac:picMkLst>
            <pc:docMk/>
            <pc:sldMk cId="1702253307" sldId="509"/>
            <ac:picMk id="14" creationId="{60DF184D-BBEE-4423-ABE3-E4844CF87BB9}"/>
          </ac:picMkLst>
        </pc:picChg>
      </pc:sldChg>
      <pc:sldChg chg="del">
        <pc:chgData name="Ilona Schönmann" userId="a700cd7b-d8fc-4e23-83f2-89023732c6f4" providerId="ADAL" clId="{04DA5F94-C25F-4E39-9222-B5F1C4AE171F}" dt="2022-09-21T16:23:55.591" v="27" actId="47"/>
        <pc:sldMkLst>
          <pc:docMk/>
          <pc:sldMk cId="3712620017" sldId="558"/>
        </pc:sldMkLst>
      </pc:sldChg>
      <pc:sldChg chg="del">
        <pc:chgData name="Ilona Schönmann" userId="a700cd7b-d8fc-4e23-83f2-89023732c6f4" providerId="ADAL" clId="{04DA5F94-C25F-4E39-9222-B5F1C4AE171F}" dt="2022-09-21T16:23:55.591" v="27" actId="47"/>
        <pc:sldMkLst>
          <pc:docMk/>
          <pc:sldMk cId="341048834" sldId="560"/>
        </pc:sldMkLst>
      </pc:sldChg>
      <pc:sldChg chg="add del">
        <pc:chgData name="Ilona Schönmann" userId="a700cd7b-d8fc-4e23-83f2-89023732c6f4" providerId="ADAL" clId="{04DA5F94-C25F-4E39-9222-B5F1C4AE171F}" dt="2022-09-21T16:25:25.888" v="32" actId="47"/>
        <pc:sldMkLst>
          <pc:docMk/>
          <pc:sldMk cId="1293953042" sldId="567"/>
        </pc:sldMkLst>
      </pc:sldChg>
      <pc:sldChg chg="del">
        <pc:chgData name="Ilona Schönmann" userId="a700cd7b-d8fc-4e23-83f2-89023732c6f4" providerId="ADAL" clId="{04DA5F94-C25F-4E39-9222-B5F1C4AE171F}" dt="2022-09-21T16:23:55.591" v="27" actId="47"/>
        <pc:sldMkLst>
          <pc:docMk/>
          <pc:sldMk cId="358364545" sldId="568"/>
        </pc:sldMkLst>
      </pc:sldChg>
      <pc:sldChg chg="del">
        <pc:chgData name="Ilona Schönmann" userId="a700cd7b-d8fc-4e23-83f2-89023732c6f4" providerId="ADAL" clId="{04DA5F94-C25F-4E39-9222-B5F1C4AE171F}" dt="2022-09-21T16:23:55.591" v="27" actId="47"/>
        <pc:sldMkLst>
          <pc:docMk/>
          <pc:sldMk cId="4151410301" sldId="569"/>
        </pc:sldMkLst>
      </pc:sldChg>
      <pc:sldChg chg="del">
        <pc:chgData name="Ilona Schönmann" userId="a700cd7b-d8fc-4e23-83f2-89023732c6f4" providerId="ADAL" clId="{04DA5F94-C25F-4E39-9222-B5F1C4AE171F}" dt="2022-09-21T16:23:55.591" v="27" actId="47"/>
        <pc:sldMkLst>
          <pc:docMk/>
          <pc:sldMk cId="3044002423" sldId="570"/>
        </pc:sldMkLst>
      </pc:sldChg>
      <pc:sldChg chg="del">
        <pc:chgData name="Ilona Schönmann" userId="a700cd7b-d8fc-4e23-83f2-89023732c6f4" providerId="ADAL" clId="{04DA5F94-C25F-4E39-9222-B5F1C4AE171F}" dt="2022-09-21T16:23:55.591" v="27" actId="47"/>
        <pc:sldMkLst>
          <pc:docMk/>
          <pc:sldMk cId="3655711201" sldId="620"/>
        </pc:sldMkLst>
      </pc:sldChg>
      <pc:sldChg chg="add">
        <pc:chgData name="Ilona Schönmann" userId="a700cd7b-d8fc-4e23-83f2-89023732c6f4" providerId="ADAL" clId="{04DA5F94-C25F-4E39-9222-B5F1C4AE171F}" dt="2022-09-21T16:23:57.397" v="28"/>
        <pc:sldMkLst>
          <pc:docMk/>
          <pc:sldMk cId="3731807938" sldId="621"/>
        </pc:sldMkLst>
      </pc:sldChg>
      <pc:sldChg chg="del">
        <pc:chgData name="Ilona Schönmann" userId="a700cd7b-d8fc-4e23-83f2-89023732c6f4" providerId="ADAL" clId="{04DA5F94-C25F-4E39-9222-B5F1C4AE171F}" dt="2022-09-21T16:23:55.591" v="27" actId="47"/>
        <pc:sldMkLst>
          <pc:docMk/>
          <pc:sldMk cId="4149775706" sldId="623"/>
        </pc:sldMkLst>
      </pc:sldChg>
      <pc:sldChg chg="del">
        <pc:chgData name="Ilona Schönmann" userId="a700cd7b-d8fc-4e23-83f2-89023732c6f4" providerId="ADAL" clId="{04DA5F94-C25F-4E39-9222-B5F1C4AE171F}" dt="2022-09-21T16:23:55.591" v="27" actId="47"/>
        <pc:sldMkLst>
          <pc:docMk/>
          <pc:sldMk cId="355229812" sldId="625"/>
        </pc:sldMkLst>
      </pc:sldChg>
      <pc:sldChg chg="add del">
        <pc:chgData name="Ilona Schönmann" userId="a700cd7b-d8fc-4e23-83f2-89023732c6f4" providerId="ADAL" clId="{04DA5F94-C25F-4E39-9222-B5F1C4AE171F}" dt="2022-09-21T16:29:52.627" v="40" actId="47"/>
        <pc:sldMkLst>
          <pc:docMk/>
          <pc:sldMk cId="1872087255" sldId="746"/>
        </pc:sldMkLst>
      </pc:sldChg>
      <pc:sldChg chg="addSp delSp modSp mod">
        <pc:chgData name="Ilona Schönmann" userId="a700cd7b-d8fc-4e23-83f2-89023732c6f4" providerId="ADAL" clId="{04DA5F94-C25F-4E39-9222-B5F1C4AE171F}" dt="2022-09-21T16:20:11.787" v="3"/>
        <pc:sldMkLst>
          <pc:docMk/>
          <pc:sldMk cId="3837478182" sldId="874"/>
        </pc:sldMkLst>
        <pc:picChg chg="add mod">
          <ac:chgData name="Ilona Schönmann" userId="a700cd7b-d8fc-4e23-83f2-89023732c6f4" providerId="ADAL" clId="{04DA5F94-C25F-4E39-9222-B5F1C4AE171F}" dt="2022-09-21T16:20:11.787" v="3"/>
          <ac:picMkLst>
            <pc:docMk/>
            <pc:sldMk cId="3837478182" sldId="874"/>
            <ac:picMk id="13" creationId="{07B8B519-53F8-43E9-9B11-BCF6F381FBB3}"/>
          </ac:picMkLst>
        </pc:picChg>
        <pc:picChg chg="del">
          <ac:chgData name="Ilona Schönmann" userId="a700cd7b-d8fc-4e23-83f2-89023732c6f4" providerId="ADAL" clId="{04DA5F94-C25F-4E39-9222-B5F1C4AE171F}" dt="2022-09-21T16:20:11.507" v="2" actId="478"/>
          <ac:picMkLst>
            <pc:docMk/>
            <pc:sldMk cId="3837478182" sldId="874"/>
            <ac:picMk id="14" creationId="{FA124BA0-6468-4CE4-A8CA-E70DDFCCAFD8}"/>
          </ac:picMkLst>
        </pc:picChg>
      </pc:sldChg>
      <pc:sldChg chg="del">
        <pc:chgData name="Ilona Schönmann" userId="a700cd7b-d8fc-4e23-83f2-89023732c6f4" providerId="ADAL" clId="{04DA5F94-C25F-4E39-9222-B5F1C4AE171F}" dt="2022-09-21T16:23:55.591" v="27" actId="47"/>
        <pc:sldMkLst>
          <pc:docMk/>
          <pc:sldMk cId="1350050292" sldId="875"/>
        </pc:sldMkLst>
      </pc:sldChg>
      <pc:sldChg chg="del">
        <pc:chgData name="Ilona Schönmann" userId="a700cd7b-d8fc-4e23-83f2-89023732c6f4" providerId="ADAL" clId="{04DA5F94-C25F-4E39-9222-B5F1C4AE171F}" dt="2022-09-21T16:23:55.591" v="27" actId="47"/>
        <pc:sldMkLst>
          <pc:docMk/>
          <pc:sldMk cId="3164386917" sldId="876"/>
        </pc:sldMkLst>
      </pc:sldChg>
      <pc:sldChg chg="del">
        <pc:chgData name="Ilona Schönmann" userId="a700cd7b-d8fc-4e23-83f2-89023732c6f4" providerId="ADAL" clId="{04DA5F94-C25F-4E39-9222-B5F1C4AE171F}" dt="2022-09-21T16:23:55.591" v="27" actId="47"/>
        <pc:sldMkLst>
          <pc:docMk/>
          <pc:sldMk cId="2323821041" sldId="877"/>
        </pc:sldMkLst>
      </pc:sldChg>
      <pc:sldChg chg="del">
        <pc:chgData name="Ilona Schönmann" userId="a700cd7b-d8fc-4e23-83f2-89023732c6f4" providerId="ADAL" clId="{04DA5F94-C25F-4E39-9222-B5F1C4AE171F}" dt="2022-09-21T16:23:55.591" v="27" actId="47"/>
        <pc:sldMkLst>
          <pc:docMk/>
          <pc:sldMk cId="2048865384" sldId="878"/>
        </pc:sldMkLst>
      </pc:sldChg>
      <pc:sldChg chg="del">
        <pc:chgData name="Ilona Schönmann" userId="a700cd7b-d8fc-4e23-83f2-89023732c6f4" providerId="ADAL" clId="{04DA5F94-C25F-4E39-9222-B5F1C4AE171F}" dt="2022-09-21T16:23:55.591" v="27" actId="47"/>
        <pc:sldMkLst>
          <pc:docMk/>
          <pc:sldMk cId="518775908" sldId="879"/>
        </pc:sldMkLst>
      </pc:sldChg>
      <pc:sldChg chg="del">
        <pc:chgData name="Ilona Schönmann" userId="a700cd7b-d8fc-4e23-83f2-89023732c6f4" providerId="ADAL" clId="{04DA5F94-C25F-4E39-9222-B5F1C4AE171F}" dt="2022-09-21T16:23:55.591" v="27" actId="47"/>
        <pc:sldMkLst>
          <pc:docMk/>
          <pc:sldMk cId="3193354570" sldId="880"/>
        </pc:sldMkLst>
      </pc:sldChg>
      <pc:sldChg chg="del">
        <pc:chgData name="Ilona Schönmann" userId="a700cd7b-d8fc-4e23-83f2-89023732c6f4" providerId="ADAL" clId="{04DA5F94-C25F-4E39-9222-B5F1C4AE171F}" dt="2022-09-21T16:23:55.591" v="27" actId="47"/>
        <pc:sldMkLst>
          <pc:docMk/>
          <pc:sldMk cId="3355433118" sldId="881"/>
        </pc:sldMkLst>
      </pc:sldChg>
      <pc:sldChg chg="del">
        <pc:chgData name="Ilona Schönmann" userId="a700cd7b-d8fc-4e23-83f2-89023732c6f4" providerId="ADAL" clId="{04DA5F94-C25F-4E39-9222-B5F1C4AE171F}" dt="2022-09-21T16:23:55.591" v="27" actId="47"/>
        <pc:sldMkLst>
          <pc:docMk/>
          <pc:sldMk cId="4035765575" sldId="882"/>
        </pc:sldMkLst>
      </pc:sldChg>
      <pc:sldChg chg="del">
        <pc:chgData name="Ilona Schönmann" userId="a700cd7b-d8fc-4e23-83f2-89023732c6f4" providerId="ADAL" clId="{04DA5F94-C25F-4E39-9222-B5F1C4AE171F}" dt="2022-09-21T16:23:55.591" v="27" actId="47"/>
        <pc:sldMkLst>
          <pc:docMk/>
          <pc:sldMk cId="3926981648" sldId="883"/>
        </pc:sldMkLst>
      </pc:sldChg>
      <pc:sldChg chg="del">
        <pc:chgData name="Ilona Schönmann" userId="a700cd7b-d8fc-4e23-83f2-89023732c6f4" providerId="ADAL" clId="{04DA5F94-C25F-4E39-9222-B5F1C4AE171F}" dt="2022-09-21T16:23:55.591" v="27" actId="47"/>
        <pc:sldMkLst>
          <pc:docMk/>
          <pc:sldMk cId="2160877033" sldId="884"/>
        </pc:sldMkLst>
      </pc:sldChg>
      <pc:sldChg chg="del">
        <pc:chgData name="Ilona Schönmann" userId="a700cd7b-d8fc-4e23-83f2-89023732c6f4" providerId="ADAL" clId="{04DA5F94-C25F-4E39-9222-B5F1C4AE171F}" dt="2022-09-21T16:23:55.591" v="27" actId="47"/>
        <pc:sldMkLst>
          <pc:docMk/>
          <pc:sldMk cId="741253438" sldId="885"/>
        </pc:sldMkLst>
      </pc:sldChg>
      <pc:sldChg chg="add ord">
        <pc:chgData name="Ilona Schönmann" userId="a700cd7b-d8fc-4e23-83f2-89023732c6f4" providerId="ADAL" clId="{04DA5F94-C25F-4E39-9222-B5F1C4AE171F}" dt="2022-09-21T16:31:48.067" v="48"/>
        <pc:sldMkLst>
          <pc:docMk/>
          <pc:sldMk cId="1057469943" sldId="933"/>
        </pc:sldMkLst>
      </pc:sldChg>
      <pc:sldChg chg="add ord">
        <pc:chgData name="Ilona Schönmann" userId="a700cd7b-d8fc-4e23-83f2-89023732c6f4" providerId="ADAL" clId="{04DA5F94-C25F-4E39-9222-B5F1C4AE171F}" dt="2022-09-21T16:28:47.992" v="37"/>
        <pc:sldMkLst>
          <pc:docMk/>
          <pc:sldMk cId="3053178938" sldId="936"/>
        </pc:sldMkLst>
      </pc:sldChg>
      <pc:sldChg chg="add ord">
        <pc:chgData name="Ilona Schönmann" userId="a700cd7b-d8fc-4e23-83f2-89023732c6f4" providerId="ADAL" clId="{04DA5F94-C25F-4E39-9222-B5F1C4AE171F}" dt="2022-09-21T16:30:57.394" v="46"/>
        <pc:sldMkLst>
          <pc:docMk/>
          <pc:sldMk cId="290612468" sldId="945"/>
        </pc:sldMkLst>
      </pc:sldChg>
      <pc:sldChg chg="add">
        <pc:chgData name="Ilona Schönmann" userId="a700cd7b-d8fc-4e23-83f2-89023732c6f4" providerId="ADAL" clId="{04DA5F94-C25F-4E39-9222-B5F1C4AE171F}" dt="2022-09-21T16:23:57.397" v="28"/>
        <pc:sldMkLst>
          <pc:docMk/>
          <pc:sldMk cId="2415813555" sldId="975"/>
        </pc:sldMkLst>
      </pc:sldChg>
      <pc:sldChg chg="add">
        <pc:chgData name="Ilona Schönmann" userId="a700cd7b-d8fc-4e23-83f2-89023732c6f4" providerId="ADAL" clId="{04DA5F94-C25F-4E39-9222-B5F1C4AE171F}" dt="2022-09-21T16:23:57.397" v="28"/>
        <pc:sldMkLst>
          <pc:docMk/>
          <pc:sldMk cId="638293386" sldId="1003"/>
        </pc:sldMkLst>
      </pc:sldChg>
      <pc:sldChg chg="add">
        <pc:chgData name="Ilona Schönmann" userId="a700cd7b-d8fc-4e23-83f2-89023732c6f4" providerId="ADAL" clId="{04DA5F94-C25F-4E39-9222-B5F1C4AE171F}" dt="2022-09-21T16:25:27.423" v="33"/>
        <pc:sldMkLst>
          <pc:docMk/>
          <pc:sldMk cId="188191297" sldId="1068"/>
        </pc:sldMkLst>
      </pc:sldChg>
      <pc:sldChg chg="add ord">
        <pc:chgData name="Ilona Schönmann" userId="a700cd7b-d8fc-4e23-83f2-89023732c6f4" providerId="ADAL" clId="{04DA5F94-C25F-4E39-9222-B5F1C4AE171F}" dt="2022-09-21T16:29:33.656" v="39"/>
        <pc:sldMkLst>
          <pc:docMk/>
          <pc:sldMk cId="1513594752" sldId="1081"/>
        </pc:sldMkLst>
      </pc:sldChg>
      <pc:sldChg chg="add ord">
        <pc:chgData name="Ilona Schönmann" userId="a700cd7b-d8fc-4e23-83f2-89023732c6f4" providerId="ADAL" clId="{04DA5F94-C25F-4E39-9222-B5F1C4AE171F}" dt="2022-09-21T16:29:33.656" v="39"/>
        <pc:sldMkLst>
          <pc:docMk/>
          <pc:sldMk cId="1320558356" sldId="1082"/>
        </pc:sldMkLst>
      </pc:sldChg>
      <pc:sldChg chg="add">
        <pc:chgData name="Ilona Schönmann" userId="a700cd7b-d8fc-4e23-83f2-89023732c6f4" providerId="ADAL" clId="{04DA5F94-C25F-4E39-9222-B5F1C4AE171F}" dt="2022-09-21T16:23:57.397" v="28"/>
        <pc:sldMkLst>
          <pc:docMk/>
          <pc:sldMk cId="4102542675" sldId="1084"/>
        </pc:sldMkLst>
      </pc:sldChg>
      <pc:sldChg chg="delSp modSp add del mod">
        <pc:chgData name="Ilona Schönmann" userId="a700cd7b-d8fc-4e23-83f2-89023732c6f4" providerId="ADAL" clId="{04DA5F94-C25F-4E39-9222-B5F1C4AE171F}" dt="2022-09-21T16:33:34.375" v="61" actId="47"/>
        <pc:sldMkLst>
          <pc:docMk/>
          <pc:sldMk cId="439474729" sldId="1088"/>
        </pc:sldMkLst>
        <pc:spChg chg="del">
          <ac:chgData name="Ilona Schönmann" userId="a700cd7b-d8fc-4e23-83f2-89023732c6f4" providerId="ADAL" clId="{04DA5F94-C25F-4E39-9222-B5F1C4AE171F}" dt="2022-09-21T16:24:19.911" v="31" actId="478"/>
          <ac:spMkLst>
            <pc:docMk/>
            <pc:sldMk cId="439474729" sldId="1088"/>
            <ac:spMk id="5" creationId="{F44D8932-9691-4AEA-88F2-CA94016E29D4}"/>
          </ac:spMkLst>
        </pc:spChg>
        <pc:spChg chg="del mod">
          <ac:chgData name="Ilona Schönmann" userId="a700cd7b-d8fc-4e23-83f2-89023732c6f4" providerId="ADAL" clId="{04DA5F94-C25F-4E39-9222-B5F1C4AE171F}" dt="2022-09-21T16:24:17.837" v="30" actId="478"/>
          <ac:spMkLst>
            <pc:docMk/>
            <pc:sldMk cId="439474729" sldId="1088"/>
            <ac:spMk id="10" creationId="{B538BAC7-834A-4CB2-923A-542A083E461E}"/>
          </ac:spMkLst>
        </pc:spChg>
      </pc:sldChg>
      <pc:sldChg chg="add del">
        <pc:chgData name="Ilona Schönmann" userId="a700cd7b-d8fc-4e23-83f2-89023732c6f4" providerId="ADAL" clId="{04DA5F94-C25F-4E39-9222-B5F1C4AE171F}" dt="2022-09-21T16:25:41.272" v="34" actId="47"/>
        <pc:sldMkLst>
          <pc:docMk/>
          <pc:sldMk cId="2671735618" sldId="1089"/>
        </pc:sldMkLst>
      </pc:sldChg>
      <pc:sldChg chg="add del">
        <pc:chgData name="Ilona Schönmann" userId="a700cd7b-d8fc-4e23-83f2-89023732c6f4" providerId="ADAL" clId="{04DA5F94-C25F-4E39-9222-B5F1C4AE171F}" dt="2022-09-21T16:31:51.837" v="50" actId="47"/>
        <pc:sldMkLst>
          <pc:docMk/>
          <pc:sldMk cId="3505537459" sldId="1093"/>
        </pc:sldMkLst>
      </pc:sldChg>
      <pc:sldChg chg="add del">
        <pc:chgData name="Ilona Schönmann" userId="a700cd7b-d8fc-4e23-83f2-89023732c6f4" providerId="ADAL" clId="{04DA5F94-C25F-4E39-9222-B5F1C4AE171F}" dt="2022-09-21T16:31:50.280" v="49" actId="47"/>
        <pc:sldMkLst>
          <pc:docMk/>
          <pc:sldMk cId="2559199255" sldId="1094"/>
        </pc:sldMkLst>
      </pc:sldChg>
      <pc:sldChg chg="add del">
        <pc:chgData name="Ilona Schönmann" userId="a700cd7b-d8fc-4e23-83f2-89023732c6f4" providerId="ADAL" clId="{04DA5F94-C25F-4E39-9222-B5F1C4AE171F}" dt="2022-09-21T16:32:38.417" v="54" actId="47"/>
        <pc:sldMkLst>
          <pc:docMk/>
          <pc:sldMk cId="1856885940" sldId="1095"/>
        </pc:sldMkLst>
      </pc:sldChg>
      <pc:sldChg chg="add del">
        <pc:chgData name="Ilona Schönmann" userId="a700cd7b-d8fc-4e23-83f2-89023732c6f4" providerId="ADAL" clId="{04DA5F94-C25F-4E39-9222-B5F1C4AE171F}" dt="2022-09-21T16:32:40.658" v="55" actId="47"/>
        <pc:sldMkLst>
          <pc:docMk/>
          <pc:sldMk cId="4061687311" sldId="1096"/>
        </pc:sldMkLst>
      </pc:sldChg>
      <pc:sldChg chg="add ord">
        <pc:chgData name="Ilona Schönmann" userId="a700cd7b-d8fc-4e23-83f2-89023732c6f4" providerId="ADAL" clId="{04DA5F94-C25F-4E39-9222-B5F1C4AE171F}" dt="2022-09-21T16:32:31.295" v="53"/>
        <pc:sldMkLst>
          <pc:docMk/>
          <pc:sldMk cId="892291185" sldId="1097"/>
        </pc:sldMkLst>
      </pc:sldChg>
      <pc:sldChg chg="add del">
        <pc:chgData name="Ilona Schönmann" userId="a700cd7b-d8fc-4e23-83f2-89023732c6f4" providerId="ADAL" clId="{04DA5F94-C25F-4E39-9222-B5F1C4AE171F}" dt="2022-09-21T16:29:53.860" v="41" actId="47"/>
        <pc:sldMkLst>
          <pc:docMk/>
          <pc:sldMk cId="2389062579" sldId="1101"/>
        </pc:sldMkLst>
      </pc:sldChg>
      <pc:sldChg chg="add del">
        <pc:chgData name="Ilona Schönmann" userId="a700cd7b-d8fc-4e23-83f2-89023732c6f4" providerId="ADAL" clId="{04DA5F94-C25F-4E39-9222-B5F1C4AE171F}" dt="2022-09-21T16:31:54.095" v="51" actId="47"/>
        <pc:sldMkLst>
          <pc:docMk/>
          <pc:sldMk cId="2439815924" sldId="1102"/>
        </pc:sldMkLst>
      </pc:sldChg>
      <pc:sldChg chg="add del">
        <pc:chgData name="Ilona Schönmann" userId="a700cd7b-d8fc-4e23-83f2-89023732c6f4" providerId="ADAL" clId="{04DA5F94-C25F-4E39-9222-B5F1C4AE171F}" dt="2022-09-21T16:29:55.279" v="42" actId="47"/>
        <pc:sldMkLst>
          <pc:docMk/>
          <pc:sldMk cId="3904540544" sldId="1103"/>
        </pc:sldMkLst>
      </pc:sldChg>
      <pc:sldChg chg="add del">
        <pc:chgData name="Ilona Schönmann" userId="a700cd7b-d8fc-4e23-83f2-89023732c6f4" providerId="ADAL" clId="{04DA5F94-C25F-4E39-9222-B5F1C4AE171F}" dt="2022-09-21T16:32:41.962" v="56" actId="47"/>
        <pc:sldMkLst>
          <pc:docMk/>
          <pc:sldMk cId="3651311386" sldId="1104"/>
        </pc:sldMkLst>
      </pc:sldChg>
      <pc:sldMasterChg chg="addSp delSp modSp mod delSldLayout">
        <pc:chgData name="Ilona Schönmann" userId="a700cd7b-d8fc-4e23-83f2-89023732c6f4" providerId="ADAL" clId="{04DA5F94-C25F-4E39-9222-B5F1C4AE171F}" dt="2022-09-21T16:32:49.613" v="58" actId="47"/>
        <pc:sldMasterMkLst>
          <pc:docMk/>
          <pc:sldMasterMk cId="303085951" sldId="2147483648"/>
        </pc:sldMasterMkLst>
        <pc:picChg chg="add mod">
          <ac:chgData name="Ilona Schönmann" userId="a700cd7b-d8fc-4e23-83f2-89023732c6f4" providerId="ADAL" clId="{04DA5F94-C25F-4E39-9222-B5F1C4AE171F}" dt="2022-09-21T16:21:05.986" v="7"/>
          <ac:picMkLst>
            <pc:docMk/>
            <pc:sldMasterMk cId="303085951" sldId="2147483648"/>
            <ac:picMk id="12" creationId="{BB2771AF-64F6-4710-9129-506B5A6E7E80}"/>
          </ac:picMkLst>
        </pc:picChg>
        <pc:picChg chg="del">
          <ac:chgData name="Ilona Schönmann" userId="a700cd7b-d8fc-4e23-83f2-89023732c6f4" providerId="ADAL" clId="{04DA5F94-C25F-4E39-9222-B5F1C4AE171F}" dt="2022-09-21T16:21:05.690" v="6" actId="478"/>
          <ac:picMkLst>
            <pc:docMk/>
            <pc:sldMasterMk cId="303085951" sldId="2147483648"/>
            <ac:picMk id="14" creationId="{7DB18BCD-BF50-437C-82F2-81EAE6B2E601}"/>
          </ac:picMkLst>
        </pc:picChg>
        <pc:sldLayoutChg chg="del">
          <pc:chgData name="Ilona Schönmann" userId="a700cd7b-d8fc-4e23-83f2-89023732c6f4" providerId="ADAL" clId="{04DA5F94-C25F-4E39-9222-B5F1C4AE171F}" dt="2022-09-21T16:23:55.591" v="27" actId="47"/>
          <pc:sldLayoutMkLst>
            <pc:docMk/>
            <pc:sldMasterMk cId="303085951" sldId="2147483648"/>
            <pc:sldLayoutMk cId="2502010281" sldId="2147483695"/>
          </pc:sldLayoutMkLst>
        </pc:sldLayoutChg>
        <pc:sldLayoutChg chg="del">
          <pc:chgData name="Ilona Schönmann" userId="a700cd7b-d8fc-4e23-83f2-89023732c6f4" providerId="ADAL" clId="{04DA5F94-C25F-4E39-9222-B5F1C4AE171F}" dt="2022-09-21T16:32:45.392" v="57" actId="47"/>
          <pc:sldLayoutMkLst>
            <pc:docMk/>
            <pc:sldMasterMk cId="303085951" sldId="2147483648"/>
            <pc:sldLayoutMk cId="3589548069" sldId="2147483696"/>
          </pc:sldLayoutMkLst>
        </pc:sldLayoutChg>
        <pc:sldLayoutChg chg="del">
          <pc:chgData name="Ilona Schönmann" userId="a700cd7b-d8fc-4e23-83f2-89023732c6f4" providerId="ADAL" clId="{04DA5F94-C25F-4E39-9222-B5F1C4AE171F}" dt="2022-09-21T16:32:49.613" v="58" actId="47"/>
          <pc:sldLayoutMkLst>
            <pc:docMk/>
            <pc:sldMasterMk cId="303085951" sldId="2147483648"/>
            <pc:sldLayoutMk cId="2913200530" sldId="2147483697"/>
          </pc:sldLayoutMkLst>
        </pc:sldLayoutChg>
      </pc:sldMaster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04T14:42:27.728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39" tIns="45719" rIns="91439" bIns="4571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39" tIns="45719" rIns="91439" bIns="45719" rtlCol="0"/>
          <a:lstStyle>
            <a:lvl1pPr algn="r">
              <a:defRPr sz="1200"/>
            </a:lvl1pPr>
          </a:lstStyle>
          <a:p>
            <a:fld id="{996316A8-0C37-9F42-9B9B-3390A4CCB4D0}" type="datetimeFigureOut">
              <a:rPr lang="de-DE" smtClean="0"/>
              <a:pPr/>
              <a:t>21.09.2022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39" tIns="45719" rIns="91439" bIns="4571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39" tIns="45719" rIns="91439" bIns="45719" rtlCol="0" anchor="b"/>
          <a:lstStyle>
            <a:lvl1pPr algn="r">
              <a:defRPr sz="1200"/>
            </a:lvl1pPr>
          </a:lstStyle>
          <a:p>
            <a:fld id="{460C6D72-784C-9047-8DB4-16FD4D06A53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60965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39" tIns="45719" rIns="91439" bIns="4571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39" tIns="45719" rIns="91439" bIns="45719" rtlCol="0"/>
          <a:lstStyle>
            <a:lvl1pPr algn="r">
              <a:defRPr sz="1200"/>
            </a:lvl1pPr>
          </a:lstStyle>
          <a:p>
            <a:fld id="{C7959D64-995A-AF4E-BB07-C633E57E132E}" type="datetimeFigureOut">
              <a:rPr lang="de-DE" smtClean="0"/>
              <a:pPr/>
              <a:t>21.09.2022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9" tIns="45719" rIns="91439" bIns="45719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vert="horz" lIns="91439" tIns="45719" rIns="91439" bIns="45719" rtlCol="0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39" tIns="45719" rIns="91439" bIns="4571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39" tIns="45719" rIns="91439" bIns="45719" rtlCol="0" anchor="b"/>
          <a:lstStyle>
            <a:lvl1pPr algn="r">
              <a:defRPr sz="1200"/>
            </a:lvl1pPr>
          </a:lstStyle>
          <a:p>
            <a:fld id="{C2742F32-ED04-5D40-AB9F-808D7797BAE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8607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Kursstart</a:t>
            </a:r>
            <a:r>
              <a:rPr lang="de-CH" baseline="0" dirty="0"/>
              <a:t> am Freitag und Samstag um 9.00 Uhr umgezogen und spielbereit auf dem Platz.</a:t>
            </a:r>
          </a:p>
          <a:p>
            <a:r>
              <a:rPr lang="de-CH" baseline="0" dirty="0"/>
              <a:t>Sonntag 8.15 Uhr bereit für die Praxisprüfung in der Tennishalle Rex.</a:t>
            </a:r>
          </a:p>
          <a:p>
            <a:r>
              <a:rPr lang="de-CH" baseline="0" dirty="0"/>
              <a:t>Kursschluss Donnerstag, Freitag um 17.30 Uhr, Samstag um 18.00 Uhr und </a:t>
            </a:r>
            <a:r>
              <a:rPr lang="de-CH" baseline="0"/>
              <a:t>Sonntag spätestens um 16.00 Uhr.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F85AE-8412-40CB-8612-E5CBEC73CF02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3756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F85AE-8412-40CB-8612-E5CBEC73CF02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2387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Liste kursieren 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F85AE-8412-40CB-8612-E5CBEC73CF02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1065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1F18A5-5F3B-4150-83E7-779D3213E591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407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42F32-ED04-5D40-AB9F-808D7797BAE4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4150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42F32-ED04-5D40-AB9F-808D7797BAE4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971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42F32-ED04-5D40-AB9F-808D7797BAE4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67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4000" y="1332000"/>
            <a:ext cx="8316000" cy="4525963"/>
          </a:xfrm>
        </p:spPr>
        <p:txBody>
          <a:bodyPr/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pPr/>
              <a:t>21/09/22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0782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77DF9-9BF9-9341-804A-18D98301F519}" type="datetime3">
              <a:rPr lang="de-CH" smtClean="0"/>
              <a:pPr/>
              <a:t>21/09/22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0512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F5AC-A20D-564A-BBAB-E8FF3E5BF58C}" type="datetime3">
              <a:rPr lang="de-CH" smtClean="0"/>
              <a:pPr/>
              <a:t>21/09/22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5594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F9D7-A411-9642-81F4-BCD1196410DA}" type="datetime3">
              <a:rPr lang="de-CH" smtClean="0"/>
              <a:pPr/>
              <a:t>21/09/22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4945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D81A3-B88F-CC42-B0B4-B848C8FC5362}" type="datetime3">
              <a:rPr lang="de-CH" smtClean="0"/>
              <a:pPr/>
              <a:t>21/09/22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2160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C47D6-B5AE-C24D-91C0-7CC1C144DB48}" type="datetime3">
              <a:rPr lang="de-CH" smtClean="0"/>
              <a:pPr/>
              <a:t>21/09/22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5881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1947-0C6B-7546-9ED5-EC04C3C057D5}" type="datetime3">
              <a:rPr lang="de-CH" smtClean="0"/>
              <a:pPr/>
              <a:t>21/09/22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5993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BD0F-0EAF-A446-81FB-2F4EF3D6B347}" type="datetime3">
              <a:rPr lang="de-CH" smtClean="0"/>
              <a:pPr/>
              <a:t>21/09/22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8608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2F2C-CE39-9A4B-9A18-69A2C98C0816}" type="datetime3">
              <a:rPr lang="de-CH" smtClean="0"/>
              <a:pPr/>
              <a:t>21/09/22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4751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7569C-36F1-5C41-95B5-9FBA95144FC5}" type="datetime3">
              <a:rPr lang="de-CH" smtClean="0"/>
              <a:pPr/>
              <a:t>21/09/22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6898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5452A-0D92-0549-AC3D-51E192786AE7}" type="datetime3">
              <a:rPr lang="de-CH" smtClean="0"/>
              <a:pPr/>
              <a:t>21/09/22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8801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000" y="1440000"/>
            <a:ext cx="8316000" cy="4730652"/>
          </a:xfrm>
        </p:spPr>
        <p:txBody>
          <a:bodyPr/>
          <a:lstStyle>
            <a:lvl5pPr>
              <a:defRPr baseline="0"/>
            </a:lvl5pPr>
          </a:lstStyle>
          <a:p>
            <a:pPr lvl="4"/>
            <a:r>
              <a:rPr lang="de-CH" dirty="0"/>
              <a:t>Thematitel eins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pPr/>
              <a:t>21/09/22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696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3800" y="0"/>
            <a:ext cx="6197600" cy="10668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95400" y="1447800"/>
            <a:ext cx="3659188" cy="454501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5106988" y="1447800"/>
            <a:ext cx="3660775" cy="219551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5106988" y="3795713"/>
            <a:ext cx="3660775" cy="21971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01173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1476326" y="6479463"/>
            <a:ext cx="2087562" cy="216024"/>
          </a:xfrm>
        </p:spPr>
        <p:txBody>
          <a:bodyPr/>
          <a:lstStyle>
            <a:lvl1pPr marL="0" indent="0">
              <a:buNone/>
              <a:defRPr sz="800" baseline="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08448833"/>
      </p:ext>
    </p:extLst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4000" y="1440000"/>
            <a:ext cx="8316000" cy="4525963"/>
          </a:xfrm>
        </p:spPr>
        <p:txBody>
          <a:bodyPr/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pPr/>
              <a:t>21/09/22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6517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pPr/>
              <a:t>21/09/22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04000" y="1332000"/>
            <a:ext cx="2961513" cy="4108670"/>
          </a:xfrm>
        </p:spPr>
        <p:txBody>
          <a:bodyPr/>
          <a:lstStyle/>
          <a:p>
            <a:endParaRPr lang="de-DE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4"/>
          </p:nvPr>
        </p:nvSpPr>
        <p:spPr>
          <a:xfrm>
            <a:off x="5858487" y="1332000"/>
            <a:ext cx="2961513" cy="410867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5"/>
          </p:nvPr>
        </p:nvSpPr>
        <p:spPr>
          <a:xfrm>
            <a:off x="3552686" y="1332000"/>
            <a:ext cx="2218629" cy="1317112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6"/>
          </p:nvPr>
        </p:nvSpPr>
        <p:spPr>
          <a:xfrm>
            <a:off x="3552686" y="2727779"/>
            <a:ext cx="2218629" cy="1317112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17"/>
          </p:nvPr>
        </p:nvSpPr>
        <p:spPr>
          <a:xfrm>
            <a:off x="3552686" y="4123558"/>
            <a:ext cx="2218629" cy="1317112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0918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000" y="1440000"/>
            <a:ext cx="8316000" cy="4525963"/>
          </a:xfrm>
        </p:spPr>
        <p:txBody>
          <a:bodyPr/>
          <a:lstStyle/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pPr/>
              <a:t>21/09/22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6335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000" y="3284941"/>
            <a:ext cx="8316000" cy="1489591"/>
          </a:xfrm>
        </p:spPr>
        <p:txBody>
          <a:bodyPr/>
          <a:lstStyle/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pPr/>
              <a:t>21/09/22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04000" y="1332792"/>
            <a:ext cx="2615437" cy="1700921"/>
          </a:xfrm>
        </p:spPr>
        <p:txBody>
          <a:bodyPr/>
          <a:lstStyle/>
          <a:p>
            <a:endParaRPr lang="de-DE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354282" y="1332792"/>
            <a:ext cx="2615437" cy="1700921"/>
          </a:xfrm>
        </p:spPr>
        <p:txBody>
          <a:bodyPr/>
          <a:lstStyle/>
          <a:p>
            <a:endParaRPr lang="de-DE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5"/>
          </p:nvPr>
        </p:nvSpPr>
        <p:spPr>
          <a:xfrm>
            <a:off x="6204563" y="1332792"/>
            <a:ext cx="2615437" cy="1700921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6660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pPr/>
              <a:t>21/09/22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04001" y="1332000"/>
            <a:ext cx="8316150" cy="4186555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1124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000" y="1440000"/>
            <a:ext cx="8316000" cy="4713388"/>
          </a:xfrm>
        </p:spPr>
        <p:txBody>
          <a:bodyPr/>
          <a:lstStyle/>
          <a:p>
            <a:pPr lvl="1"/>
            <a:r>
              <a:rPr lang="de-CH" dirty="0"/>
              <a:t>Zweite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pPr/>
              <a:t>21/09/22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6837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000" y="1440000"/>
            <a:ext cx="4646666" cy="4545589"/>
          </a:xfrm>
        </p:spPr>
        <p:txBody>
          <a:bodyPr/>
          <a:lstStyle/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pPr/>
              <a:t>21/09/22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236902" y="1332000"/>
            <a:ext cx="3583097" cy="3495328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4488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7" y="5586607"/>
            <a:ext cx="9165600" cy="1286094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04000" y="431125"/>
            <a:ext cx="5116808" cy="41527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04000" y="1600200"/>
            <a:ext cx="83160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792562" y="6616923"/>
            <a:ext cx="677919" cy="1821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fld id="{6B6637CA-25E5-DD4E-A34F-23D45498AACD}" type="datetime3">
              <a:rPr lang="de-CH" smtClean="0"/>
              <a:pPr/>
              <a:t>21/09/22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981598" y="6616923"/>
            <a:ext cx="1810964" cy="1821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529491" y="6616924"/>
            <a:ext cx="290509" cy="1821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BCC87DD7-71BF-B843-8F40-66159957E1C1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Bild 8" descr="Logo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359" y="493845"/>
            <a:ext cx="2083618" cy="329044"/>
          </a:xfrm>
          <a:prstGeom prst="rect">
            <a:avLst/>
          </a:prstGeom>
        </p:spPr>
      </p:pic>
      <p:cxnSp>
        <p:nvCxnSpPr>
          <p:cNvPr id="11" name="Gerade Verbindung 10"/>
          <p:cNvCxnSpPr/>
          <p:nvPr/>
        </p:nvCxnSpPr>
        <p:spPr>
          <a:xfrm>
            <a:off x="504000" y="1170000"/>
            <a:ext cx="8316000" cy="0"/>
          </a:xfrm>
          <a:prstGeom prst="line">
            <a:avLst/>
          </a:prstGeom>
          <a:ln w="19050">
            <a:solidFill>
              <a:srgbClr val="0E33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Image 1" descr="J+S_d_f_RGB">
            <a:extLst>
              <a:ext uri="{FF2B5EF4-FFF2-40B4-BE49-F238E27FC236}">
                <a16:creationId xmlns:a16="http://schemas.microsoft.com/office/drawing/2014/main" id="{F0C76EE4-91EB-42B6-B52D-66A70E335D75}"/>
              </a:ext>
            </a:extLst>
          </p:cNvPr>
          <p:cNvPicPr/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463" y="222706"/>
            <a:ext cx="777240" cy="785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B2771AF-64F6-4710-9129-506B5A6E7E80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504000" y="6357483"/>
            <a:ext cx="5830836" cy="4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5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98" r:id="rId20"/>
    <p:sldLayoutId id="2147483699" r:id="rId21"/>
  </p:sldLayoutIdLst>
  <p:hf hdr="0"/>
  <p:txStyles>
    <p:titleStyle>
      <a:lvl1pPr algn="l" defTabSz="457200" rtl="0" eaLnBrk="1" latinLnBrk="0" hangingPunct="1">
        <a:lnSpc>
          <a:spcPts val="3200"/>
        </a:lnSpc>
        <a:spcBef>
          <a:spcPct val="0"/>
        </a:spcBef>
        <a:buNone/>
        <a:defRPr sz="3200" b="1" i="0" kern="1200">
          <a:solidFill>
            <a:srgbClr val="00385F"/>
          </a:solidFill>
          <a:latin typeface="Calibri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6300"/>
        </a:lnSpc>
        <a:spcBef>
          <a:spcPts val="0"/>
        </a:spcBef>
        <a:buFontTx/>
        <a:buNone/>
        <a:defRPr sz="5600" b="1" i="0" kern="1200">
          <a:solidFill>
            <a:srgbClr val="00385F"/>
          </a:solidFill>
          <a:latin typeface="Calibri"/>
          <a:ea typeface="+mn-ea"/>
          <a:cs typeface="Calibri"/>
        </a:defRPr>
      </a:lvl1pPr>
      <a:lvl2pPr marL="0" indent="0" algn="l" defTabSz="457200" rtl="0" eaLnBrk="1" latinLnBrk="0" hangingPunct="1">
        <a:lnSpc>
          <a:spcPts val="2260"/>
        </a:lnSpc>
        <a:spcBef>
          <a:spcPts val="0"/>
        </a:spcBef>
        <a:buFontTx/>
        <a:buNone/>
        <a:defRPr sz="1800" kern="1200">
          <a:solidFill>
            <a:srgbClr val="00385F"/>
          </a:solidFill>
          <a:latin typeface="Calibri"/>
          <a:ea typeface="+mn-ea"/>
          <a:cs typeface="Calibri"/>
        </a:defRPr>
      </a:lvl2pPr>
      <a:lvl3pPr marL="252000" indent="0" algn="l" defTabSz="457200" rtl="0" eaLnBrk="1" latinLnBrk="0" hangingPunct="1">
        <a:lnSpc>
          <a:spcPts val="2260"/>
        </a:lnSpc>
        <a:spcBef>
          <a:spcPts val="0"/>
        </a:spcBef>
        <a:buFontTx/>
        <a:buNone/>
        <a:defRPr sz="1800" b="1" kern="1200">
          <a:solidFill>
            <a:srgbClr val="00385F"/>
          </a:solidFill>
          <a:latin typeface="Calibri"/>
          <a:ea typeface="+mn-ea"/>
          <a:cs typeface="Calibri"/>
        </a:defRPr>
      </a:lvl3pPr>
      <a:lvl4pPr marL="252000" indent="-270000" algn="l" defTabSz="457200" rtl="0" eaLnBrk="1" latinLnBrk="0" hangingPunct="1">
        <a:lnSpc>
          <a:spcPts val="2260"/>
        </a:lnSpc>
        <a:spcBef>
          <a:spcPts val="0"/>
        </a:spcBef>
        <a:buFont typeface="Arial"/>
        <a:buChar char="•"/>
        <a:defRPr sz="1800" kern="1200">
          <a:solidFill>
            <a:srgbClr val="00385F"/>
          </a:solidFill>
          <a:latin typeface="Calibri"/>
          <a:ea typeface="+mn-ea"/>
          <a:cs typeface="Calibri"/>
        </a:defRPr>
      </a:lvl4pPr>
      <a:lvl5pPr marL="0" indent="-468000" algn="l" defTabSz="457200" rtl="0" eaLnBrk="1" latinLnBrk="0" hangingPunct="1">
        <a:lnSpc>
          <a:spcPts val="2260"/>
        </a:lnSpc>
        <a:spcBef>
          <a:spcPts val="0"/>
        </a:spcBef>
        <a:buFont typeface="+mj-lt"/>
        <a:buAutoNum type="arabicPeriod"/>
        <a:defRPr sz="1800" kern="1200">
          <a:solidFill>
            <a:srgbClr val="00385F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swisstennis.ch/teamcup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14.jpeg"/><Relationship Id="rId4" Type="http://schemas.openxmlformats.org/officeDocument/2006/relationships/hyperlink" Target="https://www.google.ch/url?sa=i&amp;rct=j&amp;q=&amp;esrc=s&amp;source=images&amp;cd=&amp;cad=rja&amp;uact=8&amp;ved=0ahUKEwje2-fyx_nWAhXCKFAKHU4RBg4QjRwIBw&amp;url=https://cevi-agsoluzg.ch/ausbildung/js-kurse/&amp;psig=AOvVaw0aGLndV89IguIgPz_XsOfZ&amp;ust=150839513314346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-358" y="1004453"/>
            <a:ext cx="9144000" cy="5872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Bild 10"/>
          <p:cNvPicPr>
            <a:picLocks noChangeAspect="1"/>
          </p:cNvPicPr>
          <p:nvPr/>
        </p:nvPicPr>
        <p:blipFill rotWithShape="1">
          <a:blip r:embed="rId2"/>
          <a:srcRect l="-4" t="7674" r="4" b="19268"/>
          <a:stretch/>
        </p:blipFill>
        <p:spPr>
          <a:xfrm>
            <a:off x="0" y="1004453"/>
            <a:ext cx="9143642" cy="4452918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9451"/>
            <a:ext cx="9144000" cy="2919550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09415" y="4490173"/>
            <a:ext cx="7878241" cy="967197"/>
          </a:xfrm>
        </p:spPr>
        <p:txBody>
          <a:bodyPr>
            <a:normAutofit/>
          </a:bodyPr>
          <a:lstStyle/>
          <a:p>
            <a:pPr algn="l">
              <a:lnSpc>
                <a:spcPts val="3400"/>
              </a:lnSpc>
            </a:pPr>
            <a:r>
              <a:rPr lang="de-CH" sz="2800" dirty="0">
                <a:solidFill>
                  <a:schemeClr val="bg1"/>
                </a:solidFill>
              </a:rPr>
              <a:t>Module «</a:t>
            </a:r>
            <a:r>
              <a:rPr lang="de-CH" sz="2800" dirty="0" err="1">
                <a:solidFill>
                  <a:schemeClr val="bg1"/>
                </a:solidFill>
              </a:rPr>
              <a:t>Enseigner</a:t>
            </a:r>
            <a:r>
              <a:rPr lang="de-CH" sz="2800" dirty="0">
                <a:solidFill>
                  <a:schemeClr val="bg1"/>
                </a:solidFill>
              </a:rPr>
              <a:t> à des </a:t>
            </a:r>
            <a:r>
              <a:rPr lang="de-CH" sz="2800" dirty="0" err="1">
                <a:solidFill>
                  <a:schemeClr val="bg1"/>
                </a:solidFill>
              </a:rPr>
              <a:t>avancés</a:t>
            </a:r>
            <a:r>
              <a:rPr lang="de-CH" sz="2800" dirty="0">
                <a:solidFill>
                  <a:schemeClr val="bg1"/>
                </a:solidFill>
              </a:rPr>
              <a:t>»</a:t>
            </a:r>
          </a:p>
          <a:p>
            <a:pPr algn="l">
              <a:lnSpc>
                <a:spcPts val="3400"/>
              </a:lnSpc>
            </a:pPr>
            <a:r>
              <a:rPr lang="de-CH" sz="2800" dirty="0">
                <a:solidFill>
                  <a:schemeClr val="bg1"/>
                </a:solidFill>
              </a:rPr>
              <a:t>Date, </a:t>
            </a:r>
            <a:r>
              <a:rPr lang="de-CH" sz="2800" dirty="0" err="1">
                <a:solidFill>
                  <a:schemeClr val="bg1"/>
                </a:solidFill>
              </a:rPr>
              <a:t>lieu</a:t>
            </a:r>
            <a:endParaRPr lang="de-DE" sz="2800" dirty="0">
              <a:solidFill>
                <a:schemeClr val="bg1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CAD47-714F-504E-8A0E-27C616CEFD2B}" type="datetime3">
              <a:rPr lang="de-CH" smtClean="0"/>
              <a:pPr/>
              <a:t>21/09/22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pPr/>
              <a:t>1</a:t>
            </a:fld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51C9FBC-D842-4154-9F7B-F4305D785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9164" y="6260977"/>
            <a:ext cx="5830836" cy="44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53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504000" y="431125"/>
            <a:ext cx="6004376" cy="415278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82500" lnSpcReduction="10000"/>
          </a:bodyPr>
          <a:lstStyle>
            <a:lvl1pPr algn="l" defTabSz="4572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200" b="1" i="0" kern="1200">
                <a:solidFill>
                  <a:srgbClr val="00385F"/>
                </a:solidFill>
                <a:latin typeface="Calibri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85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Structure</a:t>
            </a:r>
            <a:r>
              <a:rPr kumimoji="0" lang="de-CH" sz="3200" b="1" i="0" u="none" strike="noStrike" kern="1200" cap="none" spc="0" normalizeH="0" baseline="0" noProof="0" dirty="0">
                <a:ln>
                  <a:noFill/>
                </a:ln>
                <a:solidFill>
                  <a:srgbClr val="00385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de la </a:t>
            </a:r>
            <a:r>
              <a:rPr kumimoji="0" lang="de-CH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85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formation</a:t>
            </a:r>
            <a:r>
              <a:rPr kumimoji="0" lang="de-CH" sz="3200" b="1" i="0" u="none" strike="noStrike" kern="1200" cap="none" spc="0" normalizeH="0" baseline="0" noProof="0" dirty="0">
                <a:ln>
                  <a:noFill/>
                </a:ln>
                <a:solidFill>
                  <a:srgbClr val="00385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des </a:t>
            </a:r>
            <a:r>
              <a:rPr kumimoji="0" lang="de-CH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85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enseignants</a:t>
            </a:r>
            <a:endParaRPr kumimoji="0" lang="de-CH" sz="3200" b="1" i="0" u="none" strike="noStrike" kern="1200" cap="none" spc="0" normalizeH="0" baseline="0" noProof="0" dirty="0">
              <a:ln>
                <a:noFill/>
              </a:ln>
              <a:solidFill>
                <a:srgbClr val="00385F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2D134C6-4557-40A2-9B90-E5414AAAF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698" y="1215852"/>
            <a:ext cx="3801474" cy="453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522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 err="1">
                <a:latin typeface="Calibri" panose="020F0502020204030204" pitchFamily="34" charset="0"/>
              </a:rPr>
              <a:t>Filières</a:t>
            </a:r>
            <a:r>
              <a:rPr lang="de-CH" dirty="0">
                <a:latin typeface="Calibri" panose="020F0502020204030204" pitchFamily="34" charset="0"/>
              </a:rPr>
              <a:t> de </a:t>
            </a:r>
            <a:r>
              <a:rPr lang="de-CH" dirty="0" err="1">
                <a:latin typeface="Calibri" panose="020F0502020204030204" pitchFamily="34" charset="0"/>
              </a:rPr>
              <a:t>formation</a:t>
            </a:r>
            <a:r>
              <a:rPr lang="de-CH" dirty="0">
                <a:latin typeface="Calibri" panose="020F0502020204030204" pitchFamily="34" charset="0"/>
              </a:rPr>
              <a:t> Moniteur Kids Tennis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C87DD7-71BF-B843-8F40-66159957E1C1}" type="slidenum"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A5AA5D4-6C17-427A-8FE0-BAD3016ED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200" y="1307341"/>
            <a:ext cx="4906631" cy="432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05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000" y="431125"/>
            <a:ext cx="6163500" cy="415278"/>
          </a:xfrm>
        </p:spPr>
        <p:txBody>
          <a:bodyPr>
            <a:normAutofit/>
          </a:bodyPr>
          <a:lstStyle/>
          <a:p>
            <a:r>
              <a:rPr lang="de-CH" dirty="0"/>
              <a:t>Diplôme «</a:t>
            </a:r>
            <a:r>
              <a:rPr lang="de-CH" dirty="0" err="1"/>
              <a:t>Spécialiste</a:t>
            </a:r>
            <a:r>
              <a:rPr lang="de-CH" dirty="0"/>
              <a:t> Kids Tennis»</a:t>
            </a: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504000" y="1438525"/>
            <a:ext cx="8316000" cy="4143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ts val="6300"/>
              </a:lnSpc>
              <a:spcBef>
                <a:spcPts val="0"/>
              </a:spcBef>
              <a:buFontTx/>
              <a:buNone/>
              <a:defRPr sz="5600" b="1" i="0" kern="1200">
                <a:solidFill>
                  <a:srgbClr val="00385F"/>
                </a:solidFill>
                <a:latin typeface="Calibri"/>
                <a:ea typeface="+mn-ea"/>
                <a:cs typeface="Calibri"/>
              </a:defRPr>
            </a:lvl1pPr>
            <a:lvl2pPr marL="0" indent="0" algn="l" defTabSz="457200" rtl="0" eaLnBrk="1" latinLnBrk="0" hangingPunct="1">
              <a:lnSpc>
                <a:spcPts val="2260"/>
              </a:lnSpc>
              <a:spcBef>
                <a:spcPts val="0"/>
              </a:spcBef>
              <a:buFontTx/>
              <a:buNone/>
              <a:defRPr sz="1800" kern="1200">
                <a:solidFill>
                  <a:srgbClr val="00385F"/>
                </a:solidFill>
                <a:latin typeface="Calibri"/>
                <a:ea typeface="+mn-ea"/>
                <a:cs typeface="Calibri"/>
              </a:defRPr>
            </a:lvl2pPr>
            <a:lvl3pPr marL="252000" indent="0" algn="l" defTabSz="457200" rtl="0" eaLnBrk="1" latinLnBrk="0" hangingPunct="1">
              <a:lnSpc>
                <a:spcPts val="2260"/>
              </a:lnSpc>
              <a:spcBef>
                <a:spcPts val="0"/>
              </a:spcBef>
              <a:buFontTx/>
              <a:buNone/>
              <a:defRPr sz="1800" b="1" kern="1200">
                <a:solidFill>
                  <a:srgbClr val="00385F"/>
                </a:solidFill>
                <a:latin typeface="Calibri"/>
                <a:ea typeface="+mn-ea"/>
                <a:cs typeface="Calibri"/>
              </a:defRPr>
            </a:lvl3pPr>
            <a:lvl4pPr marL="252000" indent="-270000" algn="l" defTabSz="457200" rtl="0" eaLnBrk="1" latinLnBrk="0" hangingPunct="1">
              <a:lnSpc>
                <a:spcPts val="2260"/>
              </a:lnSpc>
              <a:spcBef>
                <a:spcPts val="0"/>
              </a:spcBef>
              <a:buFont typeface="Arial"/>
              <a:buChar char="•"/>
              <a:defRPr sz="1800" kern="1200">
                <a:solidFill>
                  <a:srgbClr val="00385F"/>
                </a:solidFill>
                <a:latin typeface="Calibri"/>
                <a:ea typeface="+mn-ea"/>
                <a:cs typeface="Calibri"/>
              </a:defRPr>
            </a:lvl4pPr>
            <a:lvl5pPr marL="0" indent="-468000" algn="l" defTabSz="457200" rtl="0" eaLnBrk="1" latinLnBrk="0" hangingPunct="1">
              <a:lnSpc>
                <a:spcPts val="226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rgbClr val="00385F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2400"/>
              </a:lnSpc>
              <a:tabLst>
                <a:tab pos="541338" algn="l"/>
                <a:tab pos="7894638" algn="r"/>
              </a:tabLst>
            </a:pPr>
            <a:endParaRPr lang="de-DE" sz="2000" b="1"/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504000" y="1276600"/>
            <a:ext cx="5433814" cy="59277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ts val="6300"/>
              </a:lnSpc>
              <a:spcBef>
                <a:spcPts val="0"/>
              </a:spcBef>
              <a:buFontTx/>
              <a:buNone/>
              <a:defRPr sz="5600" b="1" i="0" kern="1200">
                <a:solidFill>
                  <a:srgbClr val="00385F"/>
                </a:solidFill>
                <a:latin typeface="Calibri"/>
                <a:ea typeface="+mn-ea"/>
                <a:cs typeface="Calibri"/>
              </a:defRPr>
            </a:lvl1pPr>
            <a:lvl2pPr marL="0" indent="0" algn="l" defTabSz="457200" rtl="0" eaLnBrk="1" latinLnBrk="0" hangingPunct="1">
              <a:lnSpc>
                <a:spcPts val="2260"/>
              </a:lnSpc>
              <a:spcBef>
                <a:spcPts val="0"/>
              </a:spcBef>
              <a:buFontTx/>
              <a:buNone/>
              <a:defRPr sz="1800" kern="1200">
                <a:solidFill>
                  <a:srgbClr val="00385F"/>
                </a:solidFill>
                <a:latin typeface="Calibri"/>
                <a:ea typeface="+mn-ea"/>
                <a:cs typeface="Calibri"/>
              </a:defRPr>
            </a:lvl2pPr>
            <a:lvl3pPr marL="252000" indent="0" algn="l" defTabSz="457200" rtl="0" eaLnBrk="1" latinLnBrk="0" hangingPunct="1">
              <a:lnSpc>
                <a:spcPts val="2260"/>
              </a:lnSpc>
              <a:spcBef>
                <a:spcPts val="0"/>
              </a:spcBef>
              <a:buFontTx/>
              <a:buNone/>
              <a:defRPr sz="1800" b="1" kern="1200">
                <a:solidFill>
                  <a:srgbClr val="00385F"/>
                </a:solidFill>
                <a:latin typeface="Calibri"/>
                <a:ea typeface="+mn-ea"/>
                <a:cs typeface="Calibri"/>
              </a:defRPr>
            </a:lvl3pPr>
            <a:lvl4pPr marL="252000" indent="-270000" algn="l" defTabSz="457200" rtl="0" eaLnBrk="1" latinLnBrk="0" hangingPunct="1">
              <a:lnSpc>
                <a:spcPts val="2260"/>
              </a:lnSpc>
              <a:spcBef>
                <a:spcPts val="0"/>
              </a:spcBef>
              <a:buFont typeface="Arial"/>
              <a:buChar char="•"/>
              <a:defRPr sz="1800" kern="1200">
                <a:solidFill>
                  <a:srgbClr val="00385F"/>
                </a:solidFill>
                <a:latin typeface="Calibri"/>
                <a:ea typeface="+mn-ea"/>
                <a:cs typeface="Calibri"/>
              </a:defRPr>
            </a:lvl4pPr>
            <a:lvl5pPr marL="0" indent="-468000" algn="l" defTabSz="457200" rtl="0" eaLnBrk="1" latinLnBrk="0" hangingPunct="1">
              <a:lnSpc>
                <a:spcPts val="226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rgbClr val="00385F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2400"/>
              </a:lnSpc>
              <a:tabLst>
                <a:tab pos="541338" algn="l"/>
                <a:tab pos="7894638" algn="r"/>
              </a:tabLst>
            </a:pPr>
            <a:r>
              <a:rPr lang="fr-FR" b="1" dirty="0"/>
              <a:t>Nouvelle structure de la formation</a:t>
            </a:r>
          </a:p>
          <a:p>
            <a:pPr lvl="1">
              <a:lnSpc>
                <a:spcPts val="2400"/>
              </a:lnSpc>
              <a:tabLst>
                <a:tab pos="541338" algn="l"/>
                <a:tab pos="7894638" algn="r"/>
              </a:tabLst>
            </a:pPr>
            <a:endParaRPr lang="de-DE" b="1" dirty="0"/>
          </a:p>
          <a:p>
            <a:pPr lvl="1">
              <a:lnSpc>
                <a:spcPts val="2400"/>
              </a:lnSpc>
              <a:tabLst>
                <a:tab pos="541338" algn="l"/>
                <a:tab pos="7894638" algn="r"/>
              </a:tabLst>
            </a:pPr>
            <a:r>
              <a:rPr lang="fr-FR" dirty="0"/>
              <a:t>1. Module J+S Sport des enfants "Compétences techniques et méthodologiques 1", 3 jours</a:t>
            </a:r>
          </a:p>
          <a:p>
            <a:pPr lvl="1">
              <a:lnSpc>
                <a:spcPts val="2400"/>
              </a:lnSpc>
              <a:tabLst>
                <a:tab pos="541338" algn="l"/>
                <a:tab pos="7894638" algn="r"/>
              </a:tabLst>
            </a:pPr>
            <a:r>
              <a:rPr lang="fr-FR" dirty="0"/>
              <a:t>2. Module Kids Tennis, 3 jours</a:t>
            </a:r>
          </a:p>
          <a:p>
            <a:pPr lvl="1">
              <a:lnSpc>
                <a:spcPts val="2400"/>
              </a:lnSpc>
              <a:tabLst>
                <a:tab pos="541338" algn="l"/>
                <a:tab pos="7894638" algn="r"/>
              </a:tabLst>
            </a:pPr>
            <a:r>
              <a:rPr lang="fr-FR" dirty="0"/>
              <a:t>3. Module Camp, 2 jours</a:t>
            </a:r>
            <a:endParaRPr lang="de-DE" dirty="0"/>
          </a:p>
          <a:p>
            <a:pPr lvl="1">
              <a:lnSpc>
                <a:spcPts val="2400"/>
              </a:lnSpc>
              <a:tabLst>
                <a:tab pos="541338" algn="l"/>
                <a:tab pos="7894638" algn="r"/>
              </a:tabLst>
            </a:pPr>
            <a:endParaRPr lang="de-DE" dirty="0"/>
          </a:p>
          <a:p>
            <a:pPr lvl="1">
              <a:lnSpc>
                <a:spcPts val="2400"/>
              </a:lnSpc>
              <a:tabLst>
                <a:tab pos="541338" algn="l"/>
                <a:tab pos="7894638" algn="r"/>
              </a:tabLst>
            </a:pPr>
            <a:endParaRPr lang="de-DE" dirty="0"/>
          </a:p>
          <a:p>
            <a:pPr lvl="1">
              <a:lnSpc>
                <a:spcPts val="2400"/>
              </a:lnSpc>
              <a:tabLst>
                <a:tab pos="541338" algn="l"/>
                <a:tab pos="7894638" algn="r"/>
              </a:tabLst>
            </a:pPr>
            <a:r>
              <a:rPr lang="de-DE" b="1" dirty="0" err="1"/>
              <a:t>Conditions</a:t>
            </a:r>
            <a:r>
              <a:rPr lang="de-DE" b="1" dirty="0"/>
              <a:t> </a:t>
            </a:r>
            <a:r>
              <a:rPr lang="de-DE" b="1" dirty="0" err="1"/>
              <a:t>d'admission</a:t>
            </a:r>
            <a:endParaRPr lang="de-DE" b="1" dirty="0"/>
          </a:p>
          <a:p>
            <a:pPr marL="285750" lvl="1" indent="-285750">
              <a:lnSpc>
                <a:spcPts val="2400"/>
              </a:lnSpc>
              <a:buFont typeface="Arial" panose="020B0604020202020204" pitchFamily="34" charset="0"/>
              <a:buChar char="•"/>
              <a:tabLst>
                <a:tab pos="541338" algn="l"/>
                <a:tab pos="7894638" algn="r"/>
              </a:tabLst>
            </a:pPr>
            <a:r>
              <a:rPr lang="fr-FR" dirty="0"/>
              <a:t>Au moins moniteur J+S Sport des jeunes avec formation continue 1 et/ou formation pédagogique</a:t>
            </a:r>
          </a:p>
          <a:p>
            <a:pPr marL="285750" lvl="1" indent="-285750">
              <a:lnSpc>
                <a:spcPts val="2400"/>
              </a:lnSpc>
              <a:buFont typeface="Arial" panose="020B0604020202020204" pitchFamily="34" charset="0"/>
              <a:buChar char="•"/>
              <a:tabLst>
                <a:tab pos="541338" algn="l"/>
                <a:tab pos="7894638" algn="r"/>
              </a:tabLst>
            </a:pPr>
            <a:r>
              <a:rPr lang="fr-FR" dirty="0"/>
              <a:t>Moniteur Kids Tennis et moniteur J+S Sport des enfants</a:t>
            </a:r>
            <a:endParaRPr lang="de-DE" b="1" dirty="0"/>
          </a:p>
          <a:p>
            <a:pPr lvl="1">
              <a:lnSpc>
                <a:spcPts val="2400"/>
              </a:lnSpc>
              <a:tabLst>
                <a:tab pos="541338" algn="l"/>
                <a:tab pos="7894638" algn="r"/>
              </a:tabLst>
            </a:pPr>
            <a:r>
              <a:rPr lang="de-DE" dirty="0"/>
              <a:t>	</a:t>
            </a:r>
          </a:p>
          <a:p>
            <a:pPr lvl="1">
              <a:tabLst>
                <a:tab pos="541338" algn="l"/>
                <a:tab pos="7894638" algn="r"/>
              </a:tabLst>
            </a:pPr>
            <a:endParaRPr lang="de-DE" dirty="0"/>
          </a:p>
          <a:p>
            <a:pPr lvl="1">
              <a:tabLst>
                <a:tab pos="541338" algn="l"/>
                <a:tab pos="7894638" algn="r"/>
              </a:tabLst>
            </a:pPr>
            <a:r>
              <a:rPr lang="de-DE" b="1" dirty="0"/>
              <a:t>	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 flipH="1">
            <a:off x="5578764" y="1624345"/>
            <a:ext cx="3241236" cy="216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461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000" y="431125"/>
            <a:ext cx="6163500" cy="415278"/>
          </a:xfrm>
        </p:spPr>
        <p:txBody>
          <a:bodyPr>
            <a:normAutofit/>
          </a:bodyPr>
          <a:lstStyle/>
          <a:p>
            <a:r>
              <a:rPr lang="de-CH" dirty="0"/>
              <a:t>Modules de </a:t>
            </a:r>
            <a:r>
              <a:rPr lang="de-CH" dirty="0" err="1"/>
              <a:t>perfectionnements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6570EE-5EA7-F346-BC87-E685F8C5104A}" type="datetime3">
              <a:rPr kumimoji="0" lang="de-CH" sz="7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21/09/22</a:t>
            </a:fld>
            <a:endParaRPr kumimoji="0" lang="de-DE" sz="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C87DD7-71BF-B843-8F40-66159957E1C1}" type="slidenum"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504000" y="1438525"/>
            <a:ext cx="8316000" cy="4143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ts val="6300"/>
              </a:lnSpc>
              <a:spcBef>
                <a:spcPts val="0"/>
              </a:spcBef>
              <a:buFontTx/>
              <a:buNone/>
              <a:defRPr sz="5600" b="1" i="0" kern="1200">
                <a:solidFill>
                  <a:srgbClr val="00385F"/>
                </a:solidFill>
                <a:latin typeface="Calibri"/>
                <a:ea typeface="+mn-ea"/>
                <a:cs typeface="Calibri"/>
              </a:defRPr>
            </a:lvl1pPr>
            <a:lvl2pPr marL="0" indent="0" algn="l" defTabSz="457200" rtl="0" eaLnBrk="1" latinLnBrk="0" hangingPunct="1">
              <a:lnSpc>
                <a:spcPts val="2260"/>
              </a:lnSpc>
              <a:spcBef>
                <a:spcPts val="0"/>
              </a:spcBef>
              <a:buFontTx/>
              <a:buNone/>
              <a:defRPr sz="1800" kern="1200">
                <a:solidFill>
                  <a:srgbClr val="00385F"/>
                </a:solidFill>
                <a:latin typeface="Calibri"/>
                <a:ea typeface="+mn-ea"/>
                <a:cs typeface="Calibri"/>
              </a:defRPr>
            </a:lvl2pPr>
            <a:lvl3pPr marL="252000" indent="0" algn="l" defTabSz="457200" rtl="0" eaLnBrk="1" latinLnBrk="0" hangingPunct="1">
              <a:lnSpc>
                <a:spcPts val="2260"/>
              </a:lnSpc>
              <a:spcBef>
                <a:spcPts val="0"/>
              </a:spcBef>
              <a:buFontTx/>
              <a:buNone/>
              <a:defRPr sz="1800" b="1" kern="1200">
                <a:solidFill>
                  <a:srgbClr val="00385F"/>
                </a:solidFill>
                <a:latin typeface="Calibri"/>
                <a:ea typeface="+mn-ea"/>
                <a:cs typeface="Calibri"/>
              </a:defRPr>
            </a:lvl3pPr>
            <a:lvl4pPr marL="252000" indent="-270000" algn="l" defTabSz="457200" rtl="0" eaLnBrk="1" latinLnBrk="0" hangingPunct="1">
              <a:lnSpc>
                <a:spcPts val="2260"/>
              </a:lnSpc>
              <a:spcBef>
                <a:spcPts val="0"/>
              </a:spcBef>
              <a:buFont typeface="Arial"/>
              <a:buChar char="•"/>
              <a:defRPr sz="1800" kern="1200">
                <a:solidFill>
                  <a:srgbClr val="00385F"/>
                </a:solidFill>
                <a:latin typeface="Calibri"/>
                <a:ea typeface="+mn-ea"/>
                <a:cs typeface="Calibri"/>
              </a:defRPr>
            </a:lvl4pPr>
            <a:lvl5pPr marL="0" indent="-468000" algn="l" defTabSz="457200" rtl="0" eaLnBrk="1" latinLnBrk="0" hangingPunct="1">
              <a:lnSpc>
                <a:spcPts val="226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rgbClr val="00385F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457200" rtl="0" eaLnBrk="1" fontAlgn="base" latinLnBrk="0" hangingPunct="1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1338" algn="l"/>
                <a:tab pos="7894638" algn="r"/>
              </a:tabLst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0385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503999" y="1276600"/>
            <a:ext cx="9822255" cy="59277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ts val="6300"/>
              </a:lnSpc>
              <a:spcBef>
                <a:spcPts val="0"/>
              </a:spcBef>
              <a:buFontTx/>
              <a:buNone/>
              <a:defRPr sz="5600" b="1" i="0" kern="1200">
                <a:solidFill>
                  <a:srgbClr val="00385F"/>
                </a:solidFill>
                <a:latin typeface="Calibri"/>
                <a:ea typeface="+mn-ea"/>
                <a:cs typeface="Calibri"/>
              </a:defRPr>
            </a:lvl1pPr>
            <a:lvl2pPr marL="0" indent="0" algn="l" defTabSz="457200" rtl="0" eaLnBrk="1" latinLnBrk="0" hangingPunct="1">
              <a:lnSpc>
                <a:spcPts val="2260"/>
              </a:lnSpc>
              <a:spcBef>
                <a:spcPts val="0"/>
              </a:spcBef>
              <a:buFontTx/>
              <a:buNone/>
              <a:defRPr sz="1800" kern="1200">
                <a:solidFill>
                  <a:srgbClr val="00385F"/>
                </a:solidFill>
                <a:latin typeface="Calibri"/>
                <a:ea typeface="+mn-ea"/>
                <a:cs typeface="Calibri"/>
              </a:defRPr>
            </a:lvl2pPr>
            <a:lvl3pPr marL="252000" indent="0" algn="l" defTabSz="457200" rtl="0" eaLnBrk="1" latinLnBrk="0" hangingPunct="1">
              <a:lnSpc>
                <a:spcPts val="2260"/>
              </a:lnSpc>
              <a:spcBef>
                <a:spcPts val="0"/>
              </a:spcBef>
              <a:buFontTx/>
              <a:buNone/>
              <a:defRPr sz="1800" b="1" kern="1200">
                <a:solidFill>
                  <a:srgbClr val="00385F"/>
                </a:solidFill>
                <a:latin typeface="Calibri"/>
                <a:ea typeface="+mn-ea"/>
                <a:cs typeface="Calibri"/>
              </a:defRPr>
            </a:lvl3pPr>
            <a:lvl4pPr marL="252000" indent="-270000" algn="l" defTabSz="457200" rtl="0" eaLnBrk="1" latinLnBrk="0" hangingPunct="1">
              <a:lnSpc>
                <a:spcPts val="2260"/>
              </a:lnSpc>
              <a:spcBef>
                <a:spcPts val="0"/>
              </a:spcBef>
              <a:buFont typeface="Arial"/>
              <a:buChar char="•"/>
              <a:defRPr sz="1800" kern="1200">
                <a:solidFill>
                  <a:srgbClr val="00385F"/>
                </a:solidFill>
                <a:latin typeface="Calibri"/>
                <a:ea typeface="+mn-ea"/>
                <a:cs typeface="Calibri"/>
              </a:defRPr>
            </a:lvl4pPr>
            <a:lvl5pPr marL="0" indent="-468000" algn="l" defTabSz="457200" rtl="0" eaLnBrk="1" latinLnBrk="0" hangingPunct="1">
              <a:lnSpc>
                <a:spcPts val="226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rgbClr val="00385F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1338" algn="l"/>
                <a:tab pos="7894638" algn="r"/>
              </a:tabLst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00385F"/>
                </a:solidFill>
                <a:effectLst/>
                <a:uLnTx/>
                <a:uFillTx/>
                <a:latin typeface="Calibri"/>
                <a:ea typeface="+mn-ea"/>
              </a:rPr>
              <a:t>Les reconnaissances suivantes peuvent être prolongé avec </a:t>
            </a:r>
          </a:p>
          <a:p>
            <a:pPr marL="0" marR="0" lvl="1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1338" algn="l"/>
                <a:tab pos="7894638" algn="r"/>
              </a:tabLst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00385F"/>
                </a:solidFill>
                <a:effectLst/>
                <a:uLnTx/>
                <a:uFillTx/>
                <a:latin typeface="Calibri"/>
                <a:ea typeface="+mn-ea"/>
              </a:rPr>
              <a:t>un module de perfectionnement:</a:t>
            </a:r>
          </a:p>
          <a:p>
            <a:pPr marL="0" marR="0" lvl="1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1338" algn="l"/>
                <a:tab pos="7894638" algn="r"/>
              </a:tabLst>
              <a:defRPr/>
            </a:pPr>
            <a:endParaRPr kumimoji="0" lang="fr-FR" sz="1600" i="0" u="none" strike="noStrike" kern="1200" cap="none" spc="0" normalizeH="0" baseline="0" noProof="0" dirty="0">
              <a:ln>
                <a:noFill/>
              </a:ln>
              <a:solidFill>
                <a:srgbClr val="00385F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1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1338" algn="l"/>
                <a:tab pos="7894638" algn="r"/>
              </a:tabLst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385F"/>
                </a:solidFill>
                <a:effectLst/>
                <a:uLnTx/>
                <a:uFillTx/>
                <a:latin typeface="Calibri"/>
                <a:ea typeface="+mn-ea"/>
              </a:rPr>
              <a:t>Avec un module de perfectionnement J+S-Sport des jeunes moniteur:</a:t>
            </a:r>
          </a:p>
          <a:p>
            <a:pPr marL="0" marR="0" lvl="1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1338" algn="l"/>
                <a:tab pos="7894638" algn="r"/>
              </a:tabLst>
              <a:defRPr/>
            </a:pP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00385F"/>
                </a:solidFill>
                <a:effectLst/>
                <a:uLnTx/>
                <a:uFillTx/>
                <a:latin typeface="Calibri"/>
                <a:ea typeface="+mn-ea"/>
              </a:rPr>
              <a:t>   -&gt; Moniteur J+S-Sport des jeunes / Moniteur J+</a:t>
            </a:r>
            <a:r>
              <a:rPr lang="fr-FR" sz="1600" dirty="0"/>
              <a:t>S-Sport des enfants</a:t>
            </a:r>
            <a:endParaRPr kumimoji="0" lang="fr-FR" sz="1600" i="0" u="none" strike="noStrike" kern="1200" cap="none" spc="0" normalizeH="0" baseline="0" noProof="0" dirty="0">
              <a:ln>
                <a:noFill/>
              </a:ln>
              <a:solidFill>
                <a:srgbClr val="00385F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1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1338" algn="l"/>
                <a:tab pos="7894638" algn="r"/>
              </a:tabLst>
              <a:defRPr/>
            </a:pPr>
            <a:endParaRPr kumimoji="0" lang="fr-FR" sz="1600" i="0" u="none" strike="noStrike" kern="1200" cap="none" spc="0" normalizeH="0" baseline="0" noProof="0" dirty="0">
              <a:ln>
                <a:noFill/>
              </a:ln>
              <a:solidFill>
                <a:srgbClr val="00385F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1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1338" algn="l"/>
                <a:tab pos="7894638" algn="r"/>
              </a:tabLst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385F"/>
                </a:solidFill>
                <a:effectLst/>
                <a:uLnTx/>
                <a:uFillTx/>
                <a:latin typeface="Calibri"/>
                <a:ea typeface="+mn-ea"/>
              </a:rPr>
              <a:t>Avec un module de perfectionnement J+S-Sport des enfants / Kids Tennis sport principale Tennis:</a:t>
            </a:r>
          </a:p>
          <a:p>
            <a:pPr lvl="1" fontAlgn="base">
              <a:lnSpc>
                <a:spcPct val="100000"/>
              </a:lnSpc>
              <a:spcAft>
                <a:spcPct val="0"/>
              </a:spcAft>
              <a:tabLst>
                <a:tab pos="541338" algn="l"/>
                <a:tab pos="7894638" algn="r"/>
              </a:tabLst>
              <a:defRPr/>
            </a:pP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00385F"/>
                </a:solidFill>
                <a:effectLst/>
                <a:uLnTx/>
                <a:uFillTx/>
                <a:latin typeface="Calibri"/>
                <a:ea typeface="+mn-ea"/>
              </a:rPr>
              <a:t>   -&gt; Moniteur J+S-Sport des jeunes / Moniteur J+</a:t>
            </a:r>
            <a:r>
              <a:rPr lang="fr-FR" sz="1600" dirty="0"/>
              <a:t>S-Sport des enfants</a:t>
            </a: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00385F"/>
                </a:solidFill>
                <a:effectLst/>
                <a:uLnTx/>
                <a:uFillTx/>
                <a:latin typeface="Calibri"/>
                <a:ea typeface="+mn-ea"/>
              </a:rPr>
              <a:t> </a:t>
            </a:r>
          </a:p>
          <a:p>
            <a:pPr lvl="1" fontAlgn="base">
              <a:lnSpc>
                <a:spcPct val="100000"/>
              </a:lnSpc>
              <a:spcAft>
                <a:spcPct val="0"/>
              </a:spcAft>
              <a:tabLst>
                <a:tab pos="541338" algn="l"/>
                <a:tab pos="7894638" algn="r"/>
              </a:tabLst>
              <a:defRPr/>
            </a:pPr>
            <a:r>
              <a:rPr lang="fr-FR" sz="1600" dirty="0"/>
              <a:t>   -&gt; </a:t>
            </a: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00385F"/>
                </a:solidFill>
                <a:effectLst/>
                <a:uLnTx/>
                <a:uFillTx/>
                <a:latin typeface="Calibri"/>
                <a:ea typeface="+mn-ea"/>
              </a:rPr>
              <a:t>Moniteur Kids Tennis / spécialiste Kids Tennis</a:t>
            </a:r>
          </a:p>
          <a:p>
            <a:pPr marL="0" marR="0" lvl="1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1338" algn="l"/>
                <a:tab pos="7894638" algn="r"/>
              </a:tabLst>
              <a:defRPr/>
            </a:pPr>
            <a:endParaRPr kumimoji="0" lang="fr-FR" sz="1600" i="0" u="none" strike="noStrike" kern="1200" cap="none" spc="0" normalizeH="0" baseline="0" noProof="0" dirty="0">
              <a:ln>
                <a:noFill/>
              </a:ln>
              <a:solidFill>
                <a:srgbClr val="00385F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1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1338" algn="l"/>
                <a:tab pos="7894638" algn="r"/>
              </a:tabLst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385F"/>
                </a:solidFill>
                <a:effectLst/>
                <a:uLnTx/>
                <a:uFillTx/>
                <a:latin typeface="Calibri"/>
                <a:ea typeface="+mn-ea"/>
              </a:rPr>
              <a:t>Avec un module de perfectionnements entraîneur A / B / C</a:t>
            </a:r>
          </a:p>
          <a:p>
            <a:pPr marL="0" marR="0" lvl="1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1338" algn="l"/>
                <a:tab pos="7894638" algn="r"/>
              </a:tabLst>
              <a:defRPr/>
            </a:pP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00385F"/>
                </a:solidFill>
                <a:effectLst/>
                <a:uLnTx/>
                <a:uFillTx/>
                <a:latin typeface="Calibri"/>
                <a:ea typeface="+mn-ea"/>
              </a:rPr>
              <a:t>   -&gt; Moniteur J+S-Sport des jeunes / Moniteur J+S-Sport des enfants </a:t>
            </a:r>
          </a:p>
          <a:p>
            <a:pPr marL="0" marR="0" lvl="1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1338" algn="l"/>
                <a:tab pos="7894638" algn="r"/>
              </a:tabLst>
              <a:defRPr/>
            </a:pPr>
            <a:r>
              <a:rPr lang="fr-FR" sz="1600" dirty="0"/>
              <a:t>   -&gt; </a:t>
            </a: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00385F"/>
                </a:solidFill>
                <a:effectLst/>
                <a:uLnTx/>
                <a:uFillTx/>
                <a:latin typeface="Calibri"/>
                <a:ea typeface="+mn-ea"/>
              </a:rPr>
              <a:t>entraîneur A/B/C / professeur de tennis </a:t>
            </a:r>
            <a:r>
              <a:rPr kumimoji="0" lang="fr-FR" sz="1600" i="0" u="none" strike="noStrike" kern="1200" cap="none" spc="0" normalizeH="0" baseline="0" noProof="0" dirty="0" err="1">
                <a:ln>
                  <a:noFill/>
                </a:ln>
                <a:solidFill>
                  <a:srgbClr val="00385F"/>
                </a:solidFill>
                <a:effectLst/>
                <a:uLnTx/>
                <a:uFillTx/>
                <a:latin typeface="Calibri"/>
                <a:ea typeface="+mn-ea"/>
              </a:rPr>
              <a:t>dipl.</a:t>
            </a:r>
            <a:endParaRPr kumimoji="0" lang="fr-FR" sz="1600" i="0" u="none" strike="noStrike" kern="1200" cap="none" spc="0" normalizeH="0" baseline="0" noProof="0" dirty="0">
              <a:ln>
                <a:noFill/>
              </a:ln>
              <a:solidFill>
                <a:srgbClr val="00385F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1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1338" algn="l"/>
                <a:tab pos="7894638" algn="r"/>
              </a:tabLst>
              <a:defRPr/>
            </a:pPr>
            <a:endParaRPr kumimoji="0" lang="fr-FR" sz="1600" i="0" u="none" strike="noStrike" kern="1200" cap="none" spc="0" normalizeH="0" baseline="0" noProof="0" dirty="0">
              <a:ln>
                <a:noFill/>
              </a:ln>
              <a:solidFill>
                <a:srgbClr val="00385F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1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1338" algn="l"/>
                <a:tab pos="7894638" algn="r"/>
              </a:tabLst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385F"/>
                </a:solidFill>
                <a:effectLst/>
                <a:uLnTx/>
                <a:uFillTx/>
                <a:latin typeface="Calibri"/>
                <a:ea typeface="+mn-ea"/>
              </a:rPr>
              <a:t>Avec un module de perfectionnement professeur de tennis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85F"/>
                </a:solidFill>
                <a:effectLst/>
                <a:uLnTx/>
                <a:uFillTx/>
                <a:latin typeface="Calibri"/>
                <a:ea typeface="+mn-ea"/>
              </a:rPr>
              <a:t>dipl.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00385F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1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1338" algn="l"/>
                <a:tab pos="7894638" algn="r"/>
              </a:tabLst>
              <a:defRPr/>
            </a:pP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00385F"/>
                </a:solidFill>
                <a:effectLst/>
                <a:uLnTx/>
                <a:uFillTx/>
                <a:latin typeface="Calibri"/>
                <a:ea typeface="+mn-ea"/>
              </a:rPr>
              <a:t>    -&gt; Moniteur J+S-Sport des jeunes / Moniteur J+S-Sport des enfants</a:t>
            </a:r>
          </a:p>
          <a:p>
            <a:pPr marL="0" marR="0" lvl="1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1338" algn="l"/>
                <a:tab pos="7894638" algn="r"/>
              </a:tabLst>
              <a:defRPr/>
            </a:pP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00385F"/>
                </a:solidFill>
                <a:effectLst/>
                <a:uLnTx/>
                <a:uFillTx/>
                <a:latin typeface="Calibri"/>
                <a:ea typeface="+mn-ea"/>
              </a:rPr>
              <a:t>    -&gt; Professeur de tennis </a:t>
            </a:r>
            <a:r>
              <a:rPr kumimoji="0" lang="fr-FR" sz="1600" i="0" u="none" strike="noStrike" kern="1200" cap="none" spc="0" normalizeH="0" baseline="0" noProof="0" dirty="0" err="1">
                <a:ln>
                  <a:noFill/>
                </a:ln>
                <a:solidFill>
                  <a:srgbClr val="00385F"/>
                </a:solidFill>
                <a:effectLst/>
                <a:uLnTx/>
                <a:uFillTx/>
                <a:latin typeface="Calibri"/>
                <a:ea typeface="+mn-ea"/>
              </a:rPr>
              <a:t>dipl.</a:t>
            </a:r>
            <a:endParaRPr kumimoji="0" lang="de-DE" sz="1200" i="0" u="none" strike="noStrike" kern="1200" cap="none" spc="0" normalizeH="0" baseline="0" noProof="0" dirty="0">
              <a:ln>
                <a:noFill/>
              </a:ln>
              <a:solidFill>
                <a:srgbClr val="00385F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1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1338" algn="l"/>
                <a:tab pos="7894638" algn="r"/>
              </a:tabLst>
              <a:defRPr/>
            </a:pPr>
            <a:endParaRPr kumimoji="0" lang="de-DE" sz="1200" i="0" u="none" strike="noStrike" kern="1200" cap="none" spc="0" normalizeH="0" baseline="0" noProof="0" dirty="0">
              <a:ln>
                <a:noFill/>
              </a:ln>
              <a:solidFill>
                <a:srgbClr val="00385F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1" indent="0" algn="l" defTabSz="457200" rtl="0" eaLnBrk="1" fontAlgn="base" latinLnBrk="0" hangingPunct="1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1338" algn="l"/>
                <a:tab pos="7894638" algn="r"/>
              </a:tabLst>
              <a:defRPr/>
            </a:pPr>
            <a:r>
              <a:rPr kumimoji="0" lang="de-DE" sz="1200" i="0" u="none" strike="noStrike" kern="1200" cap="none" spc="0" normalizeH="0" baseline="0" noProof="0" dirty="0">
                <a:ln>
                  <a:noFill/>
                </a:ln>
                <a:solidFill>
                  <a:srgbClr val="00385F"/>
                </a:solidFill>
                <a:effectLst/>
                <a:uLnTx/>
                <a:uFillTx/>
                <a:latin typeface="Calibri"/>
                <a:ea typeface="+mn-ea"/>
              </a:rPr>
              <a:t>	</a:t>
            </a:r>
          </a:p>
          <a:p>
            <a:pPr marL="0" marR="0" lvl="1" indent="0" algn="l" defTabSz="457200" rtl="0" eaLnBrk="1" fontAlgn="base" latinLnBrk="0" hangingPunct="1">
              <a:lnSpc>
                <a:spcPts val="226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1338" algn="l"/>
                <a:tab pos="7894638" algn="r"/>
              </a:tabLst>
              <a:defRPr/>
            </a:pPr>
            <a:endParaRPr kumimoji="0" lang="de-DE" sz="1200" i="0" u="none" strike="noStrike" kern="1200" cap="none" spc="0" normalizeH="0" baseline="0" noProof="0" dirty="0">
              <a:ln>
                <a:noFill/>
              </a:ln>
              <a:solidFill>
                <a:srgbClr val="00385F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1" indent="0" algn="l" defTabSz="457200" rtl="0" eaLnBrk="1" fontAlgn="base" latinLnBrk="0" hangingPunct="1">
              <a:lnSpc>
                <a:spcPts val="226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1338" algn="l"/>
                <a:tab pos="7894638" algn="r"/>
              </a:tabLst>
              <a:defRPr/>
            </a:pPr>
            <a:r>
              <a:rPr kumimoji="0" lang="de-DE" sz="1200" i="0" u="none" strike="noStrike" kern="1200" cap="none" spc="0" normalizeH="0" baseline="0" noProof="0" dirty="0">
                <a:ln>
                  <a:noFill/>
                </a:ln>
                <a:solidFill>
                  <a:srgbClr val="00385F"/>
                </a:solidFill>
                <a:effectLst/>
                <a:uLnTx/>
                <a:uFillTx/>
                <a:latin typeface="Calibri"/>
                <a:ea typeface="+mn-ea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8191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F11BA5-7185-4736-814C-6E9730EE4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431125"/>
            <a:ext cx="5116808" cy="415278"/>
          </a:xfrm>
        </p:spPr>
        <p:txBody>
          <a:bodyPr anchor="t">
            <a:normAutofit/>
          </a:bodyPr>
          <a:lstStyle/>
          <a:p>
            <a:r>
              <a:rPr lang="de-CH"/>
              <a:t>Kids Tennis</a:t>
            </a:r>
          </a:p>
        </p:txBody>
      </p:sp>
      <p:pic>
        <p:nvPicPr>
          <p:cNvPr id="4" name="Image 3" descr="Une image contenant texte, jouet&#10;&#10;Description générée automatiquement">
            <a:extLst>
              <a:ext uri="{FF2B5EF4-FFF2-40B4-BE49-F238E27FC236}">
                <a16:creationId xmlns:a16="http://schemas.microsoft.com/office/drawing/2014/main" id="{BB86D0A5-765B-4533-A4FE-818EEAE46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49" y="1843902"/>
            <a:ext cx="7635902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07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 err="1"/>
              <a:t>L‘évolution</a:t>
            </a:r>
            <a:r>
              <a:rPr lang="de-DE" sz="2800" dirty="0"/>
              <a:t> du Kids Tennis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t>21/09/22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15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660737" y="3784742"/>
            <a:ext cx="3247727" cy="19389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marL="0" lvl="2"/>
            <a:r>
              <a:rPr lang="de-CH" sz="1200" b="1" dirty="0"/>
              <a:t>	</a:t>
            </a:r>
            <a:r>
              <a:rPr lang="de-CH" sz="1200" b="1" dirty="0" err="1"/>
              <a:t>Novembre</a:t>
            </a:r>
            <a:r>
              <a:rPr lang="de-CH" sz="1200" b="1" dirty="0"/>
              <a:t> 2020</a:t>
            </a:r>
          </a:p>
          <a:p>
            <a:pPr marL="0" lvl="2"/>
            <a:endParaRPr lang="de-CH" sz="1200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fr-FR" sz="1200" dirty="0"/>
              <a:t>18 083 enfants favoris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fr-FR" sz="1200" dirty="0"/>
              <a:t>625 Kids Tennis Club </a:t>
            </a:r>
            <a:endParaRPr lang="fr-FR" sz="1200">
              <a:cs typeface="Calibri"/>
            </a:endParaRPr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fr-FR" sz="1200" dirty="0"/>
              <a:t>553 tournois Kids Tennis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fr-FR" sz="1200" dirty="0"/>
              <a:t>20 événements promotionnels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fr-FR" sz="1200" dirty="0">
              <a:cs typeface="Calibri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816551" y="3788304"/>
            <a:ext cx="3277674" cy="19389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marL="0" lvl="2"/>
            <a:r>
              <a:rPr lang="de-CH" sz="1200" b="1" dirty="0"/>
              <a:t>	          </a:t>
            </a:r>
            <a:r>
              <a:rPr lang="de-CH" sz="1200" b="1" dirty="0" err="1"/>
              <a:t>Novembre</a:t>
            </a:r>
            <a:r>
              <a:rPr lang="de-CH" sz="1200" b="1" dirty="0"/>
              <a:t> 2021</a:t>
            </a:r>
          </a:p>
          <a:p>
            <a:pPr marL="0" lvl="2"/>
            <a:endParaRPr lang="de-CH" sz="1200" b="1" dirty="0"/>
          </a:p>
          <a:p>
            <a:pPr marL="171450" lvl="2" indent="-171450">
              <a:buFont typeface="Arial" panose="020B0604020202020204" pitchFamily="34" charset="0"/>
              <a:buChar char="•"/>
            </a:pPr>
            <a:r>
              <a:rPr lang="fr-FR" sz="1200" dirty="0"/>
              <a:t>20 153  enfants favorisés</a:t>
            </a:r>
            <a:endParaRPr lang="fr-FR" sz="1200" dirty="0">
              <a:cs typeface="Calibri"/>
            </a:endParaRPr>
          </a:p>
          <a:p>
            <a:pPr marL="171450" lvl="2" indent="-171450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171450" lvl="2" indent="-171450">
              <a:buFont typeface="Arial" panose="020B0604020202020204" pitchFamily="34" charset="0"/>
              <a:buChar char="•"/>
            </a:pPr>
            <a:r>
              <a:rPr lang="fr-FR" sz="1200" dirty="0"/>
              <a:t>630 Kids Tennis Club </a:t>
            </a:r>
            <a:endParaRPr lang="fr-FR" sz="1200">
              <a:cs typeface="Calibri"/>
            </a:endParaRPr>
          </a:p>
          <a:p>
            <a:pPr marL="171450" lvl="2" indent="-171450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171450" lvl="2" indent="-171450">
              <a:buFont typeface="Arial" panose="020B0604020202020204" pitchFamily="34" charset="0"/>
              <a:buChar char="•"/>
            </a:pPr>
            <a:r>
              <a:rPr lang="fr-FR" sz="1200" dirty="0"/>
              <a:t>790 Tournois Kids Tennis</a:t>
            </a:r>
            <a:endParaRPr lang="fr-FR" sz="1200" dirty="0">
              <a:cs typeface="Calibri"/>
            </a:endParaRPr>
          </a:p>
          <a:p>
            <a:pPr marL="171450" lvl="2" indent="-171450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171450" lvl="2" indent="-171450">
              <a:buFont typeface="Arial" panose="020B0604020202020204" pitchFamily="34" charset="0"/>
              <a:buChar char="•"/>
            </a:pPr>
            <a:r>
              <a:rPr lang="fr-FR" sz="1200" dirty="0"/>
              <a:t>10  événements promotionnels</a:t>
            </a:r>
          </a:p>
          <a:p>
            <a:pPr marL="171450" lvl="2" indent="-171450">
              <a:buFont typeface="Arial" panose="020B0604020202020204" pitchFamily="34" charset="0"/>
              <a:buChar char="•"/>
            </a:pPr>
            <a:endParaRPr lang="fr-FR" sz="1200" dirty="0">
              <a:cs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27284F7-3255-485A-B0A0-AA6705F9840E}"/>
              </a:ext>
            </a:extLst>
          </p:cNvPr>
          <p:cNvSpPr txBox="1"/>
          <p:nvPr/>
        </p:nvSpPr>
        <p:spPr>
          <a:xfrm>
            <a:off x="4826535" y="1359862"/>
            <a:ext cx="3249116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marL="0" lvl="2"/>
            <a:r>
              <a:rPr lang="de-CH" sz="1200" b="1" dirty="0"/>
              <a:t>	          </a:t>
            </a:r>
            <a:r>
              <a:rPr lang="de-CH" sz="1200" b="1" dirty="0" err="1"/>
              <a:t>Novembre</a:t>
            </a:r>
            <a:r>
              <a:rPr lang="de-CH" sz="1200" b="1" dirty="0"/>
              <a:t> 2019</a:t>
            </a:r>
            <a:endParaRPr lang="de-CH" sz="1200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fr-FR" sz="1200" dirty="0"/>
              <a:t>17 927 enfants favorisés</a:t>
            </a:r>
            <a:endParaRPr lang="fr-FR" sz="1200" dirty="0">
              <a:cs typeface="Calibri"/>
            </a:endParaRPr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fr-FR" sz="1200" dirty="0"/>
              <a:t>611 Clubs de tennis pour enfants </a:t>
            </a:r>
            <a:endParaRPr lang="fr-FR" sz="1200">
              <a:cs typeface="Calibri"/>
            </a:endParaRPr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fr-FR" sz="1200" dirty="0"/>
              <a:t>887 tournois Kids Tennis</a:t>
            </a:r>
            <a:endParaRPr lang="fr-FR" sz="1200" dirty="0">
              <a:cs typeface="Calibri"/>
            </a:endParaRPr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fr-FR" sz="1200" dirty="0"/>
              <a:t>35 événements promotionnels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fr-FR" sz="1200" dirty="0">
              <a:cs typeface="Calibri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77592E4-17E1-4B22-8B61-EA26C6F76970}"/>
              </a:ext>
            </a:extLst>
          </p:cNvPr>
          <p:cNvSpPr txBox="1"/>
          <p:nvPr/>
        </p:nvSpPr>
        <p:spPr>
          <a:xfrm>
            <a:off x="602998" y="1360407"/>
            <a:ext cx="3249116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marL="0" lvl="2"/>
            <a:r>
              <a:rPr lang="de-CH" sz="1200" b="1" dirty="0"/>
              <a:t>	          </a:t>
            </a:r>
            <a:r>
              <a:rPr lang="de-CH" sz="1200" b="1" dirty="0" err="1"/>
              <a:t>Novembre</a:t>
            </a:r>
            <a:r>
              <a:rPr lang="de-CH" sz="1200" b="1" dirty="0"/>
              <a:t> 2018</a:t>
            </a:r>
            <a:endParaRPr lang="de-CH" sz="1200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de-CH" sz="1200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de-CH" sz="1200" dirty="0"/>
              <a:t>16 676 </a:t>
            </a:r>
            <a:r>
              <a:rPr lang="fr-FR" sz="1200" dirty="0">
                <a:ea typeface="+mn-lt"/>
                <a:cs typeface="+mn-lt"/>
              </a:rPr>
              <a:t>enfants favorisés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de-CH" sz="1200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de-CH" sz="1200" dirty="0"/>
              <a:t>590 Kids Tennis Club </a:t>
            </a:r>
            <a:endParaRPr lang="de-CH" sz="1200" dirty="0">
              <a:cs typeface="Calibri"/>
            </a:endParaRPr>
          </a:p>
          <a:p>
            <a:pPr marL="0" lvl="2"/>
            <a:endParaRPr lang="de-CH" sz="1200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de-CH" sz="1200" dirty="0"/>
              <a:t>787 </a:t>
            </a:r>
            <a:r>
              <a:rPr lang="de-CH" sz="1200" dirty="0" err="1"/>
              <a:t>Tournois</a:t>
            </a:r>
            <a:r>
              <a:rPr lang="de-CH" sz="1200" dirty="0"/>
              <a:t> Kids Tennis </a:t>
            </a:r>
            <a:endParaRPr lang="de-CH" sz="1200" dirty="0">
              <a:cs typeface="Calibri"/>
            </a:endParaRPr>
          </a:p>
          <a:p>
            <a:pPr marL="0" lvl="2"/>
            <a:endParaRPr lang="de-CH" sz="1200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de-CH" sz="1200" dirty="0"/>
              <a:t>45 </a:t>
            </a:r>
            <a:r>
              <a:rPr lang="fr-FR" sz="1200" dirty="0">
                <a:ea typeface="+mn-lt"/>
                <a:cs typeface="+mn-lt"/>
              </a:rPr>
              <a:t>événements promotionnels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2048865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000" y="431125"/>
            <a:ext cx="6084224" cy="549604"/>
          </a:xfrm>
        </p:spPr>
        <p:txBody>
          <a:bodyPr>
            <a:normAutofit fontScale="90000"/>
          </a:bodyPr>
          <a:lstStyle/>
          <a:p>
            <a:r>
              <a:rPr lang="de-CH" dirty="0"/>
              <a:t>Flyer </a:t>
            </a:r>
            <a:r>
              <a:rPr lang="de-CH" dirty="0" err="1"/>
              <a:t>Inscription</a:t>
            </a:r>
            <a:r>
              <a:rPr lang="de-CH" dirty="0"/>
              <a:t> et </a:t>
            </a:r>
            <a:r>
              <a:rPr lang="de-CH" dirty="0" err="1"/>
              <a:t>Tournois</a:t>
            </a:r>
            <a:r>
              <a:rPr lang="de-CH" dirty="0"/>
              <a:t> </a:t>
            </a:r>
            <a:r>
              <a:rPr lang="de-CH" dirty="0" err="1"/>
              <a:t>avec</a:t>
            </a:r>
            <a:r>
              <a:rPr lang="de-CH" dirty="0"/>
              <a:t> QR code</a:t>
            </a: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74CB2F20-6783-4227-AB00-040271FD06E1}"/>
              </a:ext>
            </a:extLst>
          </p:cNvPr>
          <p:cNvCxnSpPr/>
          <p:nvPr/>
        </p:nvCxnSpPr>
        <p:spPr>
          <a:xfrm flipH="1" flipV="1">
            <a:off x="3701654" y="3344322"/>
            <a:ext cx="904875" cy="638175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C9C7C008-5C0F-4914-B64A-3D7F769D6D3B}"/>
              </a:ext>
            </a:extLst>
          </p:cNvPr>
          <p:cNvCxnSpPr/>
          <p:nvPr/>
        </p:nvCxnSpPr>
        <p:spPr>
          <a:xfrm flipH="1" flipV="1">
            <a:off x="7891015" y="3982497"/>
            <a:ext cx="904875" cy="638175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ECF39412-F6F2-4F38-AD56-3C51C2933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653" y="1353574"/>
            <a:ext cx="2997362" cy="4284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517B2B1-AC71-4648-8C54-2FE40B504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92" y="1353574"/>
            <a:ext cx="2997362" cy="42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78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F11BA5-7185-4736-814C-6E9730EE4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431125"/>
            <a:ext cx="5116808" cy="415278"/>
          </a:xfrm>
        </p:spPr>
        <p:txBody>
          <a:bodyPr anchor="t">
            <a:normAutofit fontScale="90000"/>
          </a:bodyPr>
          <a:lstStyle/>
          <a:p>
            <a:r>
              <a:rPr lang="de-CH" sz="3000" dirty="0"/>
              <a:t>Nouveau Kids Tennis Training Book</a:t>
            </a:r>
          </a:p>
        </p:txBody>
      </p:sp>
      <p:pic>
        <p:nvPicPr>
          <p:cNvPr id="5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9FCA8468-9C8F-4637-BCA4-B4D8F84BE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37" y="1215000"/>
            <a:ext cx="6318371" cy="44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94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92366" y="462111"/>
            <a:ext cx="5988333" cy="523875"/>
          </a:xfrm>
        </p:spPr>
        <p:txBody>
          <a:bodyPr>
            <a:normAutofit fontScale="90000"/>
          </a:bodyPr>
          <a:lstStyle/>
          <a:p>
            <a:r>
              <a:rPr lang="de-CH" dirty="0" err="1"/>
              <a:t>Exercices</a:t>
            </a:r>
            <a:r>
              <a:rPr lang="de-CH" dirty="0"/>
              <a:t> - Kids Tennis Training Book</a:t>
            </a:r>
            <a:endParaRPr lang="de-CH" b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395AE4B-2871-7C45-8682-11937A0D0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637" y="1422250"/>
            <a:ext cx="6521257" cy="4270165"/>
          </a:xfrm>
          <a:prstGeom prst="rect">
            <a:avLst/>
          </a:prstGeom>
        </p:spPr>
      </p:pic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85942656-3CDE-489F-9E78-A56A083874FD}"/>
              </a:ext>
            </a:extLst>
          </p:cNvPr>
          <p:cNvCxnSpPr>
            <a:cxnSpLocks/>
          </p:cNvCxnSpPr>
          <p:nvPr/>
        </p:nvCxnSpPr>
        <p:spPr>
          <a:xfrm flipV="1">
            <a:off x="996593" y="1705115"/>
            <a:ext cx="5013788" cy="14486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392EB1A9-25E3-4308-B4AB-436C24933242}"/>
              </a:ext>
            </a:extLst>
          </p:cNvPr>
          <p:cNvSpPr txBox="1"/>
          <p:nvPr/>
        </p:nvSpPr>
        <p:spPr>
          <a:xfrm>
            <a:off x="126123" y="3355051"/>
            <a:ext cx="2904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/>
              <a:t>Mit QR-Codes zu Erklärvideos</a:t>
            </a:r>
            <a:endParaRPr lang="de-CH" b="1"/>
          </a:p>
        </p:txBody>
      </p:sp>
    </p:spTree>
    <p:extLst>
      <p:ext uri="{BB962C8B-B14F-4D97-AF65-F5344CB8AC3E}">
        <p14:creationId xmlns:p14="http://schemas.microsoft.com/office/powerpoint/2010/main" val="1320558356"/>
      </p:ext>
    </p:extLst>
  </p:cSld>
  <p:clrMapOvr>
    <a:masterClrMapping/>
  </p:clrMapOvr>
  <p:transition spd="slow"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54866A-1C07-486C-87E5-23A46ABB1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Team Cup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FEE05A0-755E-4BF3-A31C-C5E6ADAFDC1B}"/>
              </a:ext>
            </a:extLst>
          </p:cNvPr>
          <p:cNvSpPr/>
          <p:nvPr/>
        </p:nvSpPr>
        <p:spPr>
          <a:xfrm>
            <a:off x="5148064" y="5618560"/>
            <a:ext cx="3172728" cy="394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de-DE">
                <a:solidFill>
                  <a:srgbClr val="00385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www.swisstennis.ch/teamcup</a:t>
            </a:r>
            <a:endParaRPr lang="de-DE">
              <a:solidFill>
                <a:srgbClr val="00385F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AADDBFD-FDED-4E8A-92E0-FC5E91D445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2364" b="1261"/>
          <a:stretch/>
        </p:blipFill>
        <p:spPr>
          <a:xfrm>
            <a:off x="609304" y="1301235"/>
            <a:ext cx="2942058" cy="423279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01934E6-E5B9-47B2-A6BB-E55A1BDB23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42"/>
          <a:stretch/>
        </p:blipFill>
        <p:spPr>
          <a:xfrm>
            <a:off x="4954168" y="1301235"/>
            <a:ext cx="3000792" cy="4024892"/>
          </a:xfrm>
          <a:prstGeom prst="rect">
            <a:avLst/>
          </a:prstGeom>
        </p:spPr>
      </p:pic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583A638A-2D02-4B83-BE22-7606AC2735FE}"/>
              </a:ext>
            </a:extLst>
          </p:cNvPr>
          <p:cNvCxnSpPr/>
          <p:nvPr/>
        </p:nvCxnSpPr>
        <p:spPr>
          <a:xfrm flipH="1" flipV="1">
            <a:off x="7702722" y="4515081"/>
            <a:ext cx="904875" cy="638175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612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11897" y="1563543"/>
            <a:ext cx="7429500" cy="4447113"/>
          </a:xfrm>
        </p:spPr>
        <p:txBody>
          <a:bodyPr>
            <a:normAutofit/>
          </a:bodyPr>
          <a:lstStyle/>
          <a:p>
            <a:r>
              <a:rPr lang="de-CH" sz="2700" dirty="0" err="1"/>
              <a:t>Présentation</a:t>
            </a:r>
            <a:r>
              <a:rPr lang="de-CH" sz="2700" dirty="0"/>
              <a:t> des </a:t>
            </a:r>
            <a:r>
              <a:rPr lang="de-CH" sz="2700" dirty="0" err="1"/>
              <a:t>participants</a:t>
            </a:r>
            <a:r>
              <a:rPr lang="de-CH" sz="2700" dirty="0"/>
              <a:t> / </a:t>
            </a:r>
            <a:r>
              <a:rPr lang="de-CH" sz="2700" dirty="0" err="1"/>
              <a:t>Experts</a:t>
            </a:r>
            <a:br>
              <a:rPr lang="de-CH" sz="2700" dirty="0"/>
            </a:br>
            <a:br>
              <a:rPr lang="de-CH" sz="2700" dirty="0"/>
            </a:br>
            <a:r>
              <a:rPr lang="de-CH" sz="2700" b="0" dirty="0" err="1"/>
              <a:t>Prénom</a:t>
            </a:r>
            <a:r>
              <a:rPr lang="de-CH" sz="2700" b="0" dirty="0"/>
              <a:t>, </a:t>
            </a:r>
            <a:r>
              <a:rPr lang="de-CH" sz="2700" b="0" dirty="0" err="1"/>
              <a:t>Nom</a:t>
            </a:r>
            <a:br>
              <a:rPr lang="de-CH" sz="2700" b="0" dirty="0"/>
            </a:br>
            <a:br>
              <a:rPr lang="de-CH" sz="2700" b="0" dirty="0"/>
            </a:br>
            <a:r>
              <a:rPr lang="de-CH" sz="2700" b="0" dirty="0" err="1"/>
              <a:t>Expérience</a:t>
            </a:r>
            <a:r>
              <a:rPr lang="de-CH" sz="2700" b="0" dirty="0"/>
              <a:t> en </a:t>
            </a:r>
            <a:r>
              <a:rPr lang="de-CH" sz="2700" b="0" dirty="0" err="1"/>
              <a:t>tant</a:t>
            </a:r>
            <a:r>
              <a:rPr lang="de-CH" sz="2700" b="0" dirty="0"/>
              <a:t> </a:t>
            </a:r>
            <a:r>
              <a:rPr lang="de-CH" sz="2700" b="0" dirty="0" err="1"/>
              <a:t>que</a:t>
            </a:r>
            <a:r>
              <a:rPr lang="de-CH" sz="2700" b="0" dirty="0"/>
              <a:t> </a:t>
            </a:r>
            <a:r>
              <a:rPr lang="de-CH" sz="2700" b="0" dirty="0" err="1"/>
              <a:t>joueur</a:t>
            </a:r>
            <a:r>
              <a:rPr lang="de-CH" sz="2700" b="0" dirty="0"/>
              <a:t> de </a:t>
            </a:r>
            <a:r>
              <a:rPr lang="de-CH" sz="2700" b="0" dirty="0" err="1"/>
              <a:t>tennis</a:t>
            </a:r>
            <a:r>
              <a:rPr lang="de-CH" sz="2700" b="0" dirty="0"/>
              <a:t> et en </a:t>
            </a:r>
            <a:r>
              <a:rPr lang="de-CH" sz="2700" b="0" dirty="0" err="1"/>
              <a:t>tant</a:t>
            </a:r>
            <a:r>
              <a:rPr lang="de-CH" sz="2700" b="0" dirty="0"/>
              <a:t> </a:t>
            </a:r>
            <a:r>
              <a:rPr lang="de-CH" sz="2700" b="0" dirty="0" err="1"/>
              <a:t>que</a:t>
            </a:r>
            <a:r>
              <a:rPr lang="de-CH" sz="2700" b="0" dirty="0"/>
              <a:t> </a:t>
            </a:r>
            <a:r>
              <a:rPr lang="de-CH" sz="2700" b="0" dirty="0" err="1"/>
              <a:t>moniteur</a:t>
            </a:r>
            <a:r>
              <a:rPr lang="de-CH" sz="2700" b="0" dirty="0"/>
              <a:t> J+S-Sport des </a:t>
            </a:r>
            <a:r>
              <a:rPr lang="de-CH" sz="2700" b="0" dirty="0" err="1"/>
              <a:t>jeunes</a:t>
            </a:r>
            <a:br>
              <a:rPr lang="de-CH" sz="2700" b="0" dirty="0"/>
            </a:br>
            <a:br>
              <a:rPr lang="de-CH" sz="2700" b="0" dirty="0"/>
            </a:br>
            <a:r>
              <a:rPr lang="fr-FR" sz="2700" b="0" dirty="0"/>
              <a:t>Attentes du cours</a:t>
            </a:r>
            <a:br>
              <a:rPr lang="de-CH" dirty="0"/>
            </a:br>
            <a:endParaRPr lang="en-GB" dirty="0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AD979A3-B053-4C25-8376-29C3A98A1F01}"/>
              </a:ext>
            </a:extLst>
          </p:cNvPr>
          <p:cNvSpPr txBox="1">
            <a:spLocks noChangeArrowheads="1"/>
          </p:cNvSpPr>
          <p:nvPr/>
        </p:nvSpPr>
        <p:spPr>
          <a:xfrm>
            <a:off x="605600" y="569671"/>
            <a:ext cx="5116808" cy="41527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200" b="1" i="0" kern="1200">
                <a:solidFill>
                  <a:srgbClr val="00385F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de-CH" dirty="0" err="1"/>
              <a:t>Ouverture</a:t>
            </a:r>
            <a:r>
              <a:rPr lang="de-CH" dirty="0"/>
              <a:t> de </a:t>
            </a:r>
            <a:r>
              <a:rPr lang="de-CH" dirty="0" err="1"/>
              <a:t>cours</a:t>
            </a:r>
            <a:endParaRPr lang="en-GB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Modèle</a:t>
            </a:r>
            <a:r>
              <a:rPr lang="de-CH" dirty="0"/>
              <a:t> Challenge de </a:t>
            </a:r>
            <a:r>
              <a:rPr lang="de-CH" dirty="0" err="1"/>
              <a:t>jeu</a:t>
            </a:r>
            <a:r>
              <a:rPr lang="de-CH" dirty="0"/>
              <a:t> </a:t>
            </a:r>
            <a:r>
              <a:rPr lang="de-CH" dirty="0" err="1"/>
              <a:t>libre</a:t>
            </a:r>
            <a:endParaRPr lang="de-CH" dirty="0"/>
          </a:p>
        </p:txBody>
      </p:sp>
      <p:pic>
        <p:nvPicPr>
          <p:cNvPr id="5" name="Image 5" descr="Une image contenant table&#10;&#10;Description générée automatiquement">
            <a:extLst>
              <a:ext uri="{FF2B5EF4-FFF2-40B4-BE49-F238E27FC236}">
                <a16:creationId xmlns:a16="http://schemas.microsoft.com/office/drawing/2014/main" id="{D6DE77C6-19D3-448F-8771-B233DAAED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411" y="1306170"/>
            <a:ext cx="7007468" cy="437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13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08B2F93-6C44-4F21-B4DC-A850FB027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431125"/>
            <a:ext cx="6144450" cy="415278"/>
          </a:xfrm>
        </p:spPr>
        <p:txBody>
          <a:bodyPr>
            <a:noAutofit/>
          </a:bodyPr>
          <a:lstStyle/>
          <a:p>
            <a:r>
              <a:rPr lang="fr-FR" sz="2800" dirty="0"/>
              <a:t>Nouveaux documents dans la zone de téléchargement</a:t>
            </a:r>
            <a:endParaRPr lang="de-CH" sz="28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C158369-9AF7-4D08-8A61-B387ACF65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00" y="1523766"/>
            <a:ext cx="7401958" cy="335326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F45C708-4C80-4A49-BCDA-4586CCE5E89A}"/>
              </a:ext>
            </a:extLst>
          </p:cNvPr>
          <p:cNvSpPr txBox="1"/>
          <p:nvPr/>
        </p:nvSpPr>
        <p:spPr>
          <a:xfrm>
            <a:off x="5667375" y="5067300"/>
            <a:ext cx="276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/>
              <a:t>www.kidstennis.ch</a:t>
            </a:r>
          </a:p>
        </p:txBody>
      </p:sp>
    </p:spTree>
    <p:extLst>
      <p:ext uri="{BB962C8B-B14F-4D97-AF65-F5344CB8AC3E}">
        <p14:creationId xmlns:p14="http://schemas.microsoft.com/office/powerpoint/2010/main" val="4102542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08B2F93-6C44-4F21-B4DC-A850FB027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CH" sz="2800"/>
              <a:t>Label Kids Tennis Top Club/Center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910A1E-6129-45A6-B6D5-E19A0341D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3780" y="3400416"/>
            <a:ext cx="3372675" cy="2447933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ts val="2400"/>
              </a:lnSpc>
            </a:pPr>
            <a:r>
              <a:rPr lang="de-CH" sz="1600" dirty="0" err="1"/>
              <a:t>Avantages</a:t>
            </a:r>
            <a:r>
              <a:rPr lang="de-CH" sz="1600" dirty="0"/>
              <a:t> </a:t>
            </a:r>
            <a:r>
              <a:rPr lang="de-CH" sz="1600" dirty="0" err="1"/>
              <a:t>pour</a:t>
            </a:r>
            <a:r>
              <a:rPr lang="de-CH" sz="1600" dirty="0"/>
              <a:t> </a:t>
            </a:r>
            <a:r>
              <a:rPr lang="de-CH" sz="1600" dirty="0" err="1"/>
              <a:t>les</a:t>
            </a:r>
            <a:r>
              <a:rPr lang="de-CH" sz="1600" dirty="0"/>
              <a:t> C/C</a:t>
            </a:r>
            <a:endParaRPr lang="de-CH" sz="5400" dirty="0"/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fr-FR" sz="1600" b="0" dirty="0"/>
              <a:t>Coaching personnel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fr-FR" sz="1600" b="0" dirty="0"/>
              <a:t>Label de qualité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fr-FR" sz="1600" b="0" dirty="0"/>
              <a:t>Bannière/ communication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fr-FR" sz="1600" b="0" dirty="0"/>
              <a:t>Prix de tournoi / Distinction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fr-FR" sz="1600" b="0" dirty="0"/>
              <a:t>Avantages lors d'événements</a:t>
            </a:r>
            <a:endParaRPr lang="de-CH" sz="1600" dirty="0"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2" name="Image 6">
            <a:extLst>
              <a:ext uri="{FF2B5EF4-FFF2-40B4-BE49-F238E27FC236}">
                <a16:creationId xmlns:a16="http://schemas.microsoft.com/office/drawing/2014/main" id="{6D6C7A08-CB53-4EB9-ADF3-E12A460B5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289" y="1188850"/>
            <a:ext cx="2303585" cy="2273743"/>
          </a:xfrm>
          <a:prstGeom prst="rect">
            <a:avLst/>
          </a:prstGeom>
        </p:spPr>
      </p:pic>
      <p:pic>
        <p:nvPicPr>
          <p:cNvPr id="7" name="Image 7">
            <a:extLst>
              <a:ext uri="{FF2B5EF4-FFF2-40B4-BE49-F238E27FC236}">
                <a16:creationId xmlns:a16="http://schemas.microsoft.com/office/drawing/2014/main" id="{D7AF9D3A-E82C-46D4-AE6A-4D221A196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247" y="1268722"/>
            <a:ext cx="2127739" cy="2092138"/>
          </a:xfrm>
          <a:prstGeom prst="rect">
            <a:avLst/>
          </a:prstGeom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665F46C-364F-48C7-BD69-80C67B091CE8}"/>
              </a:ext>
            </a:extLst>
          </p:cNvPr>
          <p:cNvSpPr txBox="1">
            <a:spLocks/>
          </p:cNvSpPr>
          <p:nvPr/>
        </p:nvSpPr>
        <p:spPr>
          <a:xfrm>
            <a:off x="504000" y="3332839"/>
            <a:ext cx="2936920" cy="21942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457200" rtl="0" eaLnBrk="1" latinLnBrk="0" hangingPunct="1">
              <a:lnSpc>
                <a:spcPts val="6300"/>
              </a:lnSpc>
              <a:spcBef>
                <a:spcPts val="0"/>
              </a:spcBef>
              <a:buFontTx/>
              <a:buNone/>
              <a:defRPr sz="5600" b="1" i="0" kern="1200">
                <a:solidFill>
                  <a:srgbClr val="00385F"/>
                </a:solidFill>
                <a:latin typeface="Calibri"/>
                <a:ea typeface="+mn-ea"/>
                <a:cs typeface="Calibri"/>
              </a:defRPr>
            </a:lvl1pPr>
            <a:lvl2pPr marL="0" indent="0" algn="l" defTabSz="457200" rtl="0" eaLnBrk="1" latinLnBrk="0" hangingPunct="1">
              <a:lnSpc>
                <a:spcPts val="2260"/>
              </a:lnSpc>
              <a:spcBef>
                <a:spcPts val="0"/>
              </a:spcBef>
              <a:buFontTx/>
              <a:buNone/>
              <a:defRPr sz="1800" kern="1200">
                <a:solidFill>
                  <a:srgbClr val="00385F"/>
                </a:solidFill>
                <a:latin typeface="Calibri"/>
                <a:ea typeface="+mn-ea"/>
                <a:cs typeface="Calibri"/>
              </a:defRPr>
            </a:lvl2pPr>
            <a:lvl3pPr marL="252000" indent="0" algn="l" defTabSz="457200" rtl="0" eaLnBrk="1" latinLnBrk="0" hangingPunct="1">
              <a:lnSpc>
                <a:spcPts val="2260"/>
              </a:lnSpc>
              <a:spcBef>
                <a:spcPts val="0"/>
              </a:spcBef>
              <a:buFontTx/>
              <a:buNone/>
              <a:defRPr sz="1800" b="1" kern="1200">
                <a:solidFill>
                  <a:srgbClr val="00385F"/>
                </a:solidFill>
                <a:latin typeface="Calibri"/>
                <a:ea typeface="+mn-ea"/>
                <a:cs typeface="Calibri"/>
              </a:defRPr>
            </a:lvl3pPr>
            <a:lvl4pPr marL="252000" indent="-270000" algn="l" defTabSz="457200" rtl="0" eaLnBrk="1" latinLnBrk="0" hangingPunct="1">
              <a:lnSpc>
                <a:spcPts val="2260"/>
              </a:lnSpc>
              <a:spcBef>
                <a:spcPts val="0"/>
              </a:spcBef>
              <a:buFont typeface="Arial"/>
              <a:buChar char="•"/>
              <a:defRPr sz="1800" kern="1200">
                <a:solidFill>
                  <a:srgbClr val="00385F"/>
                </a:solidFill>
                <a:latin typeface="Calibri"/>
                <a:ea typeface="+mn-ea"/>
                <a:cs typeface="Calibri"/>
              </a:defRPr>
            </a:lvl4pPr>
            <a:lvl5pPr marL="0" indent="-468000" algn="l" defTabSz="457200" rtl="0" eaLnBrk="1" latinLnBrk="0" hangingPunct="1">
              <a:lnSpc>
                <a:spcPts val="226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rgbClr val="00385F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</a:pPr>
            <a:r>
              <a:rPr lang="de-CH" sz="1600" dirty="0" err="1"/>
              <a:t>Objectifs</a:t>
            </a:r>
            <a:endParaRPr lang="de-CH" sz="1600" dirty="0"/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fr-FR" sz="1600" b="0" dirty="0"/>
              <a:t>Récompenser les CC actifs et motivés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fr-FR" sz="1600" b="0" dirty="0"/>
              <a:t>Améliorer la qualité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fr-FR" sz="1600" b="0" dirty="0"/>
              <a:t>Encourager l'échange/la collaboration entre ST, AR et CC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68F25F20-BD48-4FFE-B6F1-CBD2EEC050E1}"/>
              </a:ext>
            </a:extLst>
          </p:cNvPr>
          <p:cNvSpPr txBox="1">
            <a:spLocks/>
          </p:cNvSpPr>
          <p:nvPr/>
        </p:nvSpPr>
        <p:spPr>
          <a:xfrm>
            <a:off x="6737724" y="3376868"/>
            <a:ext cx="2455037" cy="13589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457200" rtl="0" eaLnBrk="1" latinLnBrk="0" hangingPunct="1">
              <a:lnSpc>
                <a:spcPts val="6300"/>
              </a:lnSpc>
              <a:spcBef>
                <a:spcPts val="0"/>
              </a:spcBef>
              <a:buFontTx/>
              <a:buNone/>
              <a:defRPr sz="5600" b="1" i="0" kern="1200">
                <a:solidFill>
                  <a:srgbClr val="00385F"/>
                </a:solidFill>
                <a:latin typeface="Calibri"/>
                <a:ea typeface="+mn-ea"/>
                <a:cs typeface="Calibri"/>
              </a:defRPr>
            </a:lvl1pPr>
            <a:lvl2pPr marL="0" indent="0" algn="l" defTabSz="457200" rtl="0" eaLnBrk="1" latinLnBrk="0" hangingPunct="1">
              <a:lnSpc>
                <a:spcPts val="2260"/>
              </a:lnSpc>
              <a:spcBef>
                <a:spcPts val="0"/>
              </a:spcBef>
              <a:buFontTx/>
              <a:buNone/>
              <a:defRPr sz="1800" kern="1200">
                <a:solidFill>
                  <a:srgbClr val="00385F"/>
                </a:solidFill>
                <a:latin typeface="Calibri"/>
                <a:ea typeface="+mn-ea"/>
                <a:cs typeface="Calibri"/>
              </a:defRPr>
            </a:lvl2pPr>
            <a:lvl3pPr marL="252000" indent="0" algn="l" defTabSz="457200" rtl="0" eaLnBrk="1" latinLnBrk="0" hangingPunct="1">
              <a:lnSpc>
                <a:spcPts val="2260"/>
              </a:lnSpc>
              <a:spcBef>
                <a:spcPts val="0"/>
              </a:spcBef>
              <a:buFontTx/>
              <a:buNone/>
              <a:defRPr sz="1800" b="1" kern="1200">
                <a:solidFill>
                  <a:srgbClr val="00385F"/>
                </a:solidFill>
                <a:latin typeface="Calibri"/>
                <a:ea typeface="+mn-ea"/>
                <a:cs typeface="Calibri"/>
              </a:defRPr>
            </a:lvl3pPr>
            <a:lvl4pPr marL="252000" indent="-270000" algn="l" defTabSz="457200" rtl="0" eaLnBrk="1" latinLnBrk="0" hangingPunct="1">
              <a:lnSpc>
                <a:spcPts val="2260"/>
              </a:lnSpc>
              <a:spcBef>
                <a:spcPts val="0"/>
              </a:spcBef>
              <a:buFont typeface="Arial"/>
              <a:buChar char="•"/>
              <a:defRPr sz="1800" kern="1200">
                <a:solidFill>
                  <a:srgbClr val="00385F"/>
                </a:solidFill>
                <a:latin typeface="Calibri"/>
                <a:ea typeface="+mn-ea"/>
                <a:cs typeface="Calibri"/>
              </a:defRPr>
            </a:lvl4pPr>
            <a:lvl5pPr marL="0" indent="-468000" algn="l" defTabSz="457200" rtl="0" eaLnBrk="1" latinLnBrk="0" hangingPunct="1">
              <a:lnSpc>
                <a:spcPts val="2260"/>
              </a:lnSpc>
              <a:spcBef>
                <a:spcPts val="0"/>
              </a:spcBef>
              <a:buFont typeface="+mj-lt"/>
              <a:buAutoNum type="arabicPeriod"/>
              <a:defRPr sz="1800" kern="1200">
                <a:solidFill>
                  <a:srgbClr val="00385F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</a:pPr>
            <a:r>
              <a:rPr lang="de-CH" sz="1600" dirty="0" err="1"/>
              <a:t>Candidatures</a:t>
            </a:r>
            <a:endParaRPr lang="de-CH" sz="1600" dirty="0"/>
          </a:p>
          <a:p>
            <a:pPr>
              <a:lnSpc>
                <a:spcPts val="2400"/>
              </a:lnSpc>
            </a:pPr>
            <a:r>
              <a:rPr lang="de-CH" sz="1600" b="0" dirty="0" err="1"/>
              <a:t>Jusqu’à</a:t>
            </a:r>
            <a:r>
              <a:rPr lang="de-CH" sz="1600" b="0" dirty="0"/>
              <a:t> </a:t>
            </a:r>
            <a:r>
              <a:rPr lang="de-CH" sz="1600" b="0" dirty="0" err="1"/>
              <a:t>Juillet</a:t>
            </a:r>
            <a:r>
              <a:rPr lang="de-CH" sz="1600" b="0" dirty="0"/>
              <a:t> 2022</a:t>
            </a:r>
          </a:p>
          <a:p>
            <a:pPr>
              <a:lnSpc>
                <a:spcPts val="2400"/>
              </a:lnSpc>
            </a:pPr>
            <a:endParaRPr lang="de-CH" sz="1600" b="0" dirty="0"/>
          </a:p>
          <a:p>
            <a:pPr>
              <a:lnSpc>
                <a:spcPts val="2400"/>
              </a:lnSpc>
            </a:pPr>
            <a:endParaRPr lang="de-CH" sz="1600" b="0" dirty="0"/>
          </a:p>
          <a:p>
            <a:pPr>
              <a:lnSpc>
                <a:spcPts val="2400"/>
              </a:lnSpc>
            </a:pPr>
            <a:endParaRPr lang="de-CH" sz="1600" b="0" dirty="0"/>
          </a:p>
          <a:p>
            <a:pPr>
              <a:lnSpc>
                <a:spcPts val="2400"/>
              </a:lnSpc>
            </a:pPr>
            <a:r>
              <a:rPr lang="de-CH" sz="1600" dirty="0" err="1"/>
              <a:t>Obtention</a:t>
            </a:r>
            <a:r>
              <a:rPr lang="de-CH" sz="1600" dirty="0"/>
              <a:t> du Label 2023</a:t>
            </a:r>
          </a:p>
          <a:p>
            <a:pPr>
              <a:lnSpc>
                <a:spcPts val="2400"/>
              </a:lnSpc>
            </a:pPr>
            <a:r>
              <a:rPr lang="de-CH" sz="1600" b="0" dirty="0" err="1"/>
              <a:t>Décembre</a:t>
            </a:r>
            <a:r>
              <a:rPr lang="de-CH" sz="1600" b="0" dirty="0"/>
              <a:t>  2022</a:t>
            </a:r>
          </a:p>
          <a:p>
            <a:pPr algn="ctr">
              <a:lnSpc>
                <a:spcPts val="2400"/>
              </a:lnSpc>
            </a:pPr>
            <a:endParaRPr lang="de-CH" sz="1600" dirty="0"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638293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08B2F93-6C44-4F21-B4DC-A850FB027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CH" sz="2800" dirty="0"/>
              <a:t>Swiss Tennis Jeu de carte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910A1E-6129-45A6-B6D5-E19A0341D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339273"/>
            <a:ext cx="8539792" cy="446116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000" dirty="0"/>
              <a:t>Pour les entraînements Kids, Juniors et Adultes</a:t>
            </a:r>
            <a:endParaRPr lang="de-CH" sz="2000" dirty="0"/>
          </a:p>
          <a:p>
            <a:pPr>
              <a:lnSpc>
                <a:spcPct val="150000"/>
              </a:lnSpc>
            </a:pPr>
            <a:endParaRPr lang="de-CH" sz="2000" dirty="0"/>
          </a:p>
          <a:p>
            <a:pPr>
              <a:lnSpc>
                <a:spcPct val="150000"/>
              </a:lnSpc>
            </a:pPr>
            <a:br>
              <a:rPr lang="de-CH" sz="2000" dirty="0"/>
            </a:br>
            <a:r>
              <a:rPr lang="de-CH" sz="2000" dirty="0" err="1"/>
              <a:t>Objectifs</a:t>
            </a:r>
            <a:br>
              <a:rPr lang="de-CH" sz="2000" dirty="0"/>
            </a:br>
            <a:r>
              <a:rPr lang="fr-FR" sz="2000" b="0" dirty="0"/>
              <a:t>Proposer des tâches attrayantes et ludiques</a:t>
            </a:r>
          </a:p>
          <a:p>
            <a:pPr>
              <a:lnSpc>
                <a:spcPct val="150000"/>
              </a:lnSpc>
            </a:pPr>
            <a:r>
              <a:rPr lang="fr-FR" sz="2000" b="0" dirty="0"/>
              <a:t>Acquérir des compétences de match importantes</a:t>
            </a:r>
          </a:p>
          <a:p>
            <a:pPr>
              <a:lnSpc>
                <a:spcPct val="150000"/>
              </a:lnSpc>
            </a:pPr>
            <a:r>
              <a:rPr lang="fr-FR" sz="2000" b="0" dirty="0"/>
              <a:t>Séquences de points variées et intéressantes</a:t>
            </a:r>
            <a:endParaRPr lang="de-CH" sz="20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pPr/>
              <a:t>23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089" y="1426730"/>
            <a:ext cx="1314450" cy="214312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8314" y="1395501"/>
            <a:ext cx="1304925" cy="216217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59E5EAE-95A1-4AB4-ABD0-14683C8126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5545" y="3613904"/>
            <a:ext cx="1390462" cy="2143125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5AF1733D-EE38-4323-9464-ADAA20D6B4E3}"/>
              </a:ext>
            </a:extLst>
          </p:cNvPr>
          <p:cNvCxnSpPr/>
          <p:nvPr/>
        </p:nvCxnSpPr>
        <p:spPr>
          <a:xfrm flipH="1" flipV="1">
            <a:off x="7950372" y="4800401"/>
            <a:ext cx="904875" cy="638175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469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78558C-BF67-4223-8DCF-C3F7C500D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Tennis Park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73E7670E-6C48-45F1-8787-8F8DA76319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1685" y="1306513"/>
            <a:ext cx="7454090" cy="4204995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2B8E3EB-D6C5-4E9C-9EF7-795D7CC6D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t>21/09/22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F280B50-B990-46D1-B9BC-738A2F7B1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FC6F1A4-5700-41BC-9801-224AFDA01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2291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254" y="985981"/>
            <a:ext cx="9144000" cy="5872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 rotWithShape="1">
          <a:blip r:embed="rId2"/>
          <a:srcRect t="8595" b="19246"/>
          <a:stretch/>
        </p:blipFill>
        <p:spPr>
          <a:xfrm>
            <a:off x="-254" y="985981"/>
            <a:ext cx="9144000" cy="4398819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9451"/>
            <a:ext cx="9144000" cy="2919550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09415" y="4353356"/>
            <a:ext cx="7520147" cy="1243663"/>
          </a:xfrm>
        </p:spPr>
        <p:txBody>
          <a:bodyPr>
            <a:normAutofit fontScale="32500" lnSpcReduction="20000"/>
          </a:bodyPr>
          <a:lstStyle/>
          <a:p>
            <a:pPr algn="l">
              <a:lnSpc>
                <a:spcPts val="5600"/>
              </a:lnSpc>
            </a:pPr>
            <a:r>
              <a:rPr lang="de-DE" sz="14400" dirty="0">
                <a:solidFill>
                  <a:schemeClr val="bg1"/>
                </a:solidFill>
              </a:rPr>
              <a:t>Merci!</a:t>
            </a:r>
          </a:p>
          <a:p>
            <a:pPr algn="l">
              <a:lnSpc>
                <a:spcPct val="120000"/>
              </a:lnSpc>
            </a:pPr>
            <a:r>
              <a:rPr lang="de-DE" sz="9600" b="0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CAD47-714F-504E-8A0E-27C616CEFD2B}" type="datetime3">
              <a:rPr lang="de-CH" smtClean="0"/>
              <a:pPr/>
              <a:t>21/09/22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pPr/>
              <a:t>25</a:t>
            </a:fld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A7B0740-21F9-4CE4-BC2C-91D59D6C2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9164" y="6260977"/>
            <a:ext cx="5830836" cy="44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33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Programme</a:t>
            </a:r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201A56D-1F21-40BC-A508-CE83CFC55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88" y="1349115"/>
            <a:ext cx="8300652" cy="406233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Objectif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CH" sz="1800" dirty="0" err="1"/>
              <a:t>L’approfondissement</a:t>
            </a:r>
            <a:r>
              <a:rPr lang="de-CH" sz="1800" dirty="0"/>
              <a:t>, le </a:t>
            </a:r>
            <a:r>
              <a:rPr lang="de-CH" sz="1800" dirty="0" err="1"/>
              <a:t>supplément</a:t>
            </a:r>
            <a:r>
              <a:rPr lang="de-CH" sz="1800" dirty="0"/>
              <a:t> et </a:t>
            </a:r>
            <a:r>
              <a:rPr lang="de-CH" sz="1800" dirty="0" err="1"/>
              <a:t>l’élargissement</a:t>
            </a:r>
            <a:r>
              <a:rPr lang="de-CH" sz="1800" dirty="0"/>
              <a:t> des </a:t>
            </a:r>
            <a:r>
              <a:rPr lang="de-CH" sz="1800" dirty="0" err="1"/>
              <a:t>comptétences</a:t>
            </a:r>
            <a:r>
              <a:rPr lang="de-CH" sz="1800" dirty="0"/>
              <a:t> </a:t>
            </a:r>
            <a:r>
              <a:rPr lang="de-CH" sz="1800" dirty="0" err="1"/>
              <a:t>disciplinaires</a:t>
            </a:r>
            <a:r>
              <a:rPr lang="de-CH" sz="1800" dirty="0"/>
              <a:t> </a:t>
            </a:r>
            <a:r>
              <a:rPr lang="de-CH" sz="1800" dirty="0" err="1"/>
              <a:t>dans</a:t>
            </a:r>
            <a:r>
              <a:rPr lang="de-CH" sz="1800" dirty="0"/>
              <a:t> la </a:t>
            </a:r>
            <a:r>
              <a:rPr lang="de-CH" sz="1800" dirty="0" err="1"/>
              <a:t>domaine</a:t>
            </a:r>
            <a:endParaRPr lang="de-CH" sz="1800" dirty="0"/>
          </a:p>
          <a:p>
            <a:pPr marL="0" indent="0">
              <a:buNone/>
            </a:pPr>
            <a:r>
              <a:rPr lang="de-CH" sz="2400" dirty="0"/>
              <a:t>«</a:t>
            </a:r>
            <a:r>
              <a:rPr lang="de-CH" sz="2400" dirty="0" err="1"/>
              <a:t>Enseigner</a:t>
            </a:r>
            <a:r>
              <a:rPr lang="de-CH" sz="2400" dirty="0"/>
              <a:t> à des </a:t>
            </a:r>
            <a:r>
              <a:rPr lang="de-CH" sz="2400" dirty="0" err="1"/>
              <a:t>avancés</a:t>
            </a:r>
            <a:r>
              <a:rPr lang="de-CH" sz="2400" dirty="0"/>
              <a:t>»</a:t>
            </a:r>
          </a:p>
          <a:p>
            <a:pPr marL="0" indent="0">
              <a:buNone/>
            </a:pPr>
            <a:endParaRPr lang="de-CH" sz="18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72000" y="3392502"/>
            <a:ext cx="3845720" cy="217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60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Contenu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1800" dirty="0"/>
              <a:t>Balles avec rotation</a:t>
            </a:r>
            <a:br>
              <a:rPr lang="fr-FR" sz="1800" dirty="0"/>
            </a:br>
            <a:r>
              <a:rPr lang="fr-FR" sz="1800" dirty="0"/>
              <a:t>Coûts spéciales</a:t>
            </a:r>
            <a:br>
              <a:rPr lang="fr-FR" sz="1800" dirty="0"/>
            </a:br>
            <a:r>
              <a:rPr lang="fr-FR" sz="1800" dirty="0"/>
              <a:t>Psyché</a:t>
            </a:r>
            <a:br>
              <a:rPr lang="fr-FR" sz="1800" dirty="0"/>
            </a:br>
            <a:r>
              <a:rPr lang="fr-FR" sz="1800" dirty="0"/>
              <a:t>Analyse de jeu</a:t>
            </a:r>
            <a:endParaRPr lang="de-CH" sz="18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20445" y="1535812"/>
            <a:ext cx="3099555" cy="2066370"/>
          </a:xfrm>
          <a:prstGeom prst="rect">
            <a:avLst/>
          </a:prstGeom>
        </p:spPr>
      </p:pic>
      <p:pic>
        <p:nvPicPr>
          <p:cNvPr id="7" name="Grafik 6" descr="Ein Bild, das Sport, Zaun, draußen, Spiel enthält.&#10;&#10;Automatisch generierte Beschreibung">
            <a:extLst>
              <a:ext uri="{FF2B5EF4-FFF2-40B4-BE49-F238E27FC236}">
                <a16:creationId xmlns:a16="http://schemas.microsoft.com/office/drawing/2014/main" id="{2174A890-42C0-4DC5-BF2E-88DD273F3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385" y="3818207"/>
            <a:ext cx="3100615" cy="206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93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Documents</a:t>
            </a:r>
            <a:endParaRPr lang="de-CH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504000" y="1436255"/>
            <a:ext cx="7472363" cy="454501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CH" sz="1800" kern="0" dirty="0">
                <a:solidFill>
                  <a:srgbClr val="00385F"/>
                </a:solidFill>
              </a:rPr>
              <a:t>Journal </a:t>
            </a:r>
            <a:r>
              <a:rPr lang="de-CH" sz="1800" kern="0" dirty="0" err="1">
                <a:solidFill>
                  <a:srgbClr val="00385F"/>
                </a:solidFill>
              </a:rPr>
              <a:t>d’apprentissage</a:t>
            </a:r>
            <a:endParaRPr lang="de-CH" sz="1800" kern="0" dirty="0">
              <a:solidFill>
                <a:srgbClr val="00385F"/>
              </a:solidFill>
            </a:endParaRPr>
          </a:p>
          <a:p>
            <a:endParaRPr lang="de-CH" sz="1800" kern="0" dirty="0">
              <a:solidFill>
                <a:srgbClr val="00385F"/>
              </a:solidFill>
            </a:endParaRPr>
          </a:p>
          <a:p>
            <a:r>
              <a:rPr lang="de-CH" sz="1800" kern="0" dirty="0" err="1">
                <a:solidFill>
                  <a:srgbClr val="00385F"/>
                </a:solidFill>
              </a:rPr>
              <a:t>Brochure</a:t>
            </a:r>
            <a:r>
              <a:rPr lang="de-CH" sz="1800" kern="0" dirty="0">
                <a:solidFill>
                  <a:srgbClr val="00385F"/>
                </a:solidFill>
              </a:rPr>
              <a:t> </a:t>
            </a:r>
            <a:r>
              <a:rPr lang="de-CH" sz="1800" kern="0" dirty="0" err="1">
                <a:solidFill>
                  <a:srgbClr val="00385F"/>
                </a:solidFill>
              </a:rPr>
              <a:t>comprendre</a:t>
            </a:r>
            <a:r>
              <a:rPr lang="de-CH" sz="1800" kern="0" dirty="0">
                <a:solidFill>
                  <a:srgbClr val="00385F"/>
                </a:solidFill>
              </a:rPr>
              <a:t> et </a:t>
            </a:r>
            <a:r>
              <a:rPr lang="de-CH" sz="1800" kern="0" dirty="0" err="1">
                <a:solidFill>
                  <a:srgbClr val="00385F"/>
                </a:solidFill>
              </a:rPr>
              <a:t>enseigner</a:t>
            </a:r>
            <a:r>
              <a:rPr lang="de-CH" sz="1800" kern="0" dirty="0">
                <a:solidFill>
                  <a:srgbClr val="00385F"/>
                </a:solidFill>
              </a:rPr>
              <a:t> le Tennis (nouveau)</a:t>
            </a:r>
          </a:p>
          <a:p>
            <a:endParaRPr lang="de-CH" sz="1800" kern="0" dirty="0">
              <a:solidFill>
                <a:srgbClr val="00385F"/>
              </a:solidFill>
            </a:endParaRPr>
          </a:p>
          <a:p>
            <a:r>
              <a:rPr lang="de-CH" sz="1800" kern="0" dirty="0">
                <a:solidFill>
                  <a:srgbClr val="00385F"/>
                </a:solidFill>
              </a:rPr>
              <a:t>Programme de la </a:t>
            </a:r>
            <a:r>
              <a:rPr lang="de-CH" sz="1800" kern="0" dirty="0" err="1">
                <a:solidFill>
                  <a:srgbClr val="00385F"/>
                </a:solidFill>
              </a:rPr>
              <a:t>formation</a:t>
            </a:r>
            <a:r>
              <a:rPr lang="de-CH" sz="1800" kern="0" dirty="0">
                <a:solidFill>
                  <a:srgbClr val="00385F"/>
                </a:solidFill>
              </a:rPr>
              <a:t> (nouveau)</a:t>
            </a:r>
          </a:p>
          <a:p>
            <a:endParaRPr lang="de-CH" sz="1800" kern="0" dirty="0">
              <a:solidFill>
                <a:srgbClr val="00385F"/>
              </a:solidFill>
            </a:endParaRPr>
          </a:p>
          <a:p>
            <a:r>
              <a:rPr lang="fr-FR" sz="1800" kern="0" dirty="0">
                <a:solidFill>
                  <a:srgbClr val="00385F"/>
                </a:solidFill>
              </a:rPr>
              <a:t>Documents de cours plus spécifiques</a:t>
            </a:r>
            <a:endParaRPr lang="de-CH" sz="1800" kern="0" dirty="0">
              <a:solidFill>
                <a:srgbClr val="00385F"/>
              </a:solidFill>
            </a:endParaRPr>
          </a:p>
          <a:p>
            <a:pPr marL="0" indent="0">
              <a:buNone/>
            </a:pPr>
            <a:endParaRPr lang="de-CH" sz="1100" kern="0" dirty="0">
              <a:solidFill>
                <a:srgbClr val="00385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Auftrag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de-CH" sz="1800" dirty="0" err="1"/>
              <a:t>Échauffer</a:t>
            </a:r>
            <a:r>
              <a:rPr lang="de-CH" sz="1800" dirty="0"/>
              <a:t> </a:t>
            </a:r>
            <a:r>
              <a:rPr lang="de-CH" sz="1800" dirty="0" err="1"/>
              <a:t>avec</a:t>
            </a:r>
            <a:r>
              <a:rPr lang="de-CH" sz="1800" dirty="0"/>
              <a:t> la </a:t>
            </a:r>
            <a:r>
              <a:rPr lang="de-CH" sz="1800" dirty="0" err="1"/>
              <a:t>raquette</a:t>
            </a:r>
            <a:r>
              <a:rPr lang="de-CH" sz="1800" dirty="0"/>
              <a:t> / </a:t>
            </a:r>
            <a:r>
              <a:rPr lang="de-CH" sz="1800" dirty="0" err="1"/>
              <a:t>Échauffement</a:t>
            </a:r>
            <a:endParaRPr lang="de-CH" sz="1800" dirty="0"/>
          </a:p>
          <a:p>
            <a:pPr>
              <a:lnSpc>
                <a:spcPct val="120000"/>
              </a:lnSpc>
            </a:pPr>
            <a:r>
              <a:rPr lang="fr-FR" sz="1800" b="0" dirty="0"/>
              <a:t>Groupes de deux, 10 minutes, selon l'objectif donné</a:t>
            </a:r>
            <a:endParaRPr lang="de-CH" sz="2300" b="0" dirty="0"/>
          </a:p>
          <a:p>
            <a:pPr>
              <a:lnSpc>
                <a:spcPct val="120000"/>
              </a:lnSpc>
            </a:pPr>
            <a:endParaRPr lang="de-CH" b="0" dirty="0"/>
          </a:p>
          <a:p>
            <a:pPr>
              <a:lnSpc>
                <a:spcPct val="120000"/>
              </a:lnSpc>
            </a:pPr>
            <a:endParaRPr lang="de-CH" dirty="0"/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243D7E8C-87B7-4ACE-9538-6570FBDB84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4812257"/>
              </p:ext>
            </p:extLst>
          </p:nvPr>
        </p:nvGraphicFramePr>
        <p:xfrm>
          <a:off x="1010057" y="2309091"/>
          <a:ext cx="6831615" cy="3108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7205">
                  <a:extLst>
                    <a:ext uri="{9D8B030D-6E8A-4147-A177-3AD203B41FA5}">
                      <a16:colId xmlns:a16="http://schemas.microsoft.com/office/drawing/2014/main" val="2846883881"/>
                    </a:ext>
                  </a:extLst>
                </a:gridCol>
                <a:gridCol w="2277205">
                  <a:extLst>
                    <a:ext uri="{9D8B030D-6E8A-4147-A177-3AD203B41FA5}">
                      <a16:colId xmlns:a16="http://schemas.microsoft.com/office/drawing/2014/main" val="853016938"/>
                    </a:ext>
                  </a:extLst>
                </a:gridCol>
                <a:gridCol w="2277205">
                  <a:extLst>
                    <a:ext uri="{9D8B030D-6E8A-4147-A177-3AD203B41FA5}">
                      <a16:colId xmlns:a16="http://schemas.microsoft.com/office/drawing/2014/main" val="1143657663"/>
                    </a:ext>
                  </a:extLst>
                </a:gridCol>
              </a:tblGrid>
              <a:tr h="542944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de-CH" dirty="0" err="1"/>
                        <a:t>jours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2. </a:t>
                      </a:r>
                      <a:r>
                        <a:rPr lang="de-CH" dirty="0" err="1"/>
                        <a:t>jours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3. </a:t>
                      </a:r>
                      <a:r>
                        <a:rPr lang="de-CH" dirty="0" err="1"/>
                        <a:t>jours</a:t>
                      </a:r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523124"/>
                  </a:ext>
                </a:extLst>
              </a:tr>
              <a:tr h="542944">
                <a:tc>
                  <a:txBody>
                    <a:bodyPr/>
                    <a:lstStyle/>
                    <a:p>
                      <a:r>
                        <a:rPr lang="de-CH" dirty="0" err="1"/>
                        <a:t>Thème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err="1"/>
                        <a:t>Thème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err="1"/>
                        <a:t>Thème</a:t>
                      </a:r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8020631"/>
                  </a:ext>
                </a:extLst>
              </a:tr>
              <a:tr h="937134">
                <a:tc>
                  <a:txBody>
                    <a:bodyPr/>
                    <a:lstStyle/>
                    <a:p>
                      <a:r>
                        <a:rPr lang="de-CH" dirty="0" err="1"/>
                        <a:t>Participants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err="1"/>
                        <a:t>Participants</a:t>
                      </a:r>
                      <a:endParaRPr lang="de-CH" dirty="0"/>
                    </a:p>
                    <a:p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err="1"/>
                        <a:t>Participants</a:t>
                      </a:r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209445"/>
                  </a:ext>
                </a:extLst>
              </a:tr>
              <a:tr h="542944">
                <a:tc>
                  <a:txBody>
                    <a:bodyPr/>
                    <a:lstStyle/>
                    <a:p>
                      <a:r>
                        <a:rPr lang="de-CH" dirty="0" err="1"/>
                        <a:t>Thème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err="1"/>
                        <a:t>Thème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err="1"/>
                        <a:t>Thème</a:t>
                      </a:r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921687"/>
                  </a:ext>
                </a:extLst>
              </a:tr>
              <a:tr h="542944">
                <a:tc>
                  <a:txBody>
                    <a:bodyPr/>
                    <a:lstStyle/>
                    <a:p>
                      <a:r>
                        <a:rPr lang="de-CH" dirty="0" err="1"/>
                        <a:t>Participants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CH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Participants</a:t>
                      </a:r>
                      <a:endParaRPr kumimoji="0" lang="de-C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CH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Participants</a:t>
                      </a:r>
                      <a:endParaRPr kumimoji="0" lang="de-C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5994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2953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0" y="985981"/>
            <a:ext cx="9144000" cy="5872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 rotWithShape="1">
          <a:blip r:embed="rId2"/>
          <a:srcRect t="8014" b="19644"/>
          <a:stretch/>
        </p:blipFill>
        <p:spPr>
          <a:xfrm>
            <a:off x="0" y="1085449"/>
            <a:ext cx="9144000" cy="4410005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9451"/>
            <a:ext cx="9144000" cy="2919550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09415" y="4353356"/>
            <a:ext cx="7520147" cy="1243663"/>
          </a:xfrm>
        </p:spPr>
        <p:txBody>
          <a:bodyPr>
            <a:normAutofit fontScale="32500" lnSpcReduction="20000"/>
          </a:bodyPr>
          <a:lstStyle/>
          <a:p>
            <a:pPr algn="l">
              <a:lnSpc>
                <a:spcPts val="5600"/>
              </a:lnSpc>
            </a:pPr>
            <a:r>
              <a:rPr lang="de-DE" sz="14400" dirty="0">
                <a:solidFill>
                  <a:schemeClr val="bg1"/>
                </a:solidFill>
              </a:rPr>
              <a:t>Merci!</a:t>
            </a:r>
          </a:p>
          <a:p>
            <a:pPr algn="l">
              <a:lnSpc>
                <a:spcPct val="120000"/>
              </a:lnSpc>
            </a:pPr>
            <a:r>
              <a:rPr lang="de-DE" sz="9600" b="0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3CAD47-714F-504E-8A0E-27C616CEFD2B}" type="datetime3">
              <a:rPr kumimoji="0" lang="de-CH" sz="7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21/09/22</a:t>
            </a:fld>
            <a:endParaRPr kumimoji="0" lang="de-DE" sz="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C87DD7-71BF-B843-8F40-66159957E1C1}" type="slidenum"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7B8B519-53F8-43E9-9B11-BCF6F381F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9164" y="6260977"/>
            <a:ext cx="5830836" cy="44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78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0" y="985981"/>
            <a:ext cx="9144000" cy="5872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 rotWithShape="1">
          <a:blip r:embed="rId2"/>
          <a:srcRect t="3252" b="23961"/>
          <a:stretch/>
        </p:blipFill>
        <p:spPr>
          <a:xfrm>
            <a:off x="0" y="960967"/>
            <a:ext cx="9144000" cy="4436533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9451"/>
            <a:ext cx="9144000" cy="2919550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09415" y="4552041"/>
            <a:ext cx="8120075" cy="1302154"/>
          </a:xfrm>
        </p:spPr>
        <p:txBody>
          <a:bodyPr>
            <a:normAutofit/>
          </a:bodyPr>
          <a:lstStyle/>
          <a:p>
            <a:pPr algn="l">
              <a:lnSpc>
                <a:spcPts val="3400"/>
              </a:lnSpc>
            </a:pPr>
            <a:r>
              <a:rPr lang="fr-CH" sz="3200" dirty="0">
                <a:solidFill>
                  <a:schemeClr val="bg1"/>
                </a:solidFill>
                <a:latin typeface="Calibri" panose="020F0502020204030204" pitchFamily="34" charset="0"/>
              </a:rPr>
              <a:t>Nouveautés Swiss Tennis et J+S </a:t>
            </a:r>
            <a:r>
              <a:rPr lang="de-CH" sz="3200" dirty="0">
                <a:solidFill>
                  <a:schemeClr val="bg1"/>
                </a:solidFill>
                <a:latin typeface="Calibri" panose="020F0502020204030204" pitchFamily="34" charset="0"/>
              </a:rPr>
              <a:t>2022</a:t>
            </a:r>
            <a:endParaRPr lang="de-DE" sz="1800" b="0" dirty="0">
              <a:solidFill>
                <a:schemeClr val="bg1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CAD47-714F-504E-8A0E-27C616CEFD2B}" type="datetime3">
              <a:rPr lang="de-CH" smtClean="0"/>
              <a:pPr/>
              <a:t>21/09/22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pPr/>
              <a:t>9</a:t>
            </a:fld>
            <a:endParaRPr lang="de-DE"/>
          </a:p>
        </p:txBody>
      </p:sp>
      <p:pic>
        <p:nvPicPr>
          <p:cNvPr id="1026" name="Picture 2" descr="Bildergebnis für j+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08" y="174522"/>
            <a:ext cx="673203" cy="67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FD2E7BF-F786-4FC6-8902-5F68EE376E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9164" y="6260977"/>
            <a:ext cx="5830836" cy="44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86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421CBCC91587C419D4CF23B09E48114" ma:contentTypeVersion="16" ma:contentTypeDescription="Ein neues Dokument erstellen." ma:contentTypeScope="" ma:versionID="921b08bc521476d2fd6e4e8f379aa0da">
  <xsd:schema xmlns:xsd="http://www.w3.org/2001/XMLSchema" xmlns:xs="http://www.w3.org/2001/XMLSchema" xmlns:p="http://schemas.microsoft.com/office/2006/metadata/properties" xmlns:ns2="4876d36a-3562-4fa0-8233-066f85fc4fbd" xmlns:ns3="9308dc1f-cf69-45b6-9ca3-ecbda353504a" targetNamespace="http://schemas.microsoft.com/office/2006/metadata/properties" ma:root="true" ma:fieldsID="26d43bb388cfb88fc7c748f76a4a6686" ns2:_="" ns3:_="">
    <xsd:import namespace="4876d36a-3562-4fa0-8233-066f85fc4fbd"/>
    <xsd:import namespace="9308dc1f-cf69-45b6-9ca3-ecbda35350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6d36a-3562-4fa0-8233-066f85fc4f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c118ed99-4cda-48c0-b540-2dc2515f93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08dc1f-cf69-45b6-9ca3-ecbda353504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7d6c4f3-e449-40fc-8a8c-a8eecda8c5d1}" ma:internalName="TaxCatchAll" ma:showField="CatchAllData" ma:web="9308dc1f-cf69-45b6-9ca3-ecbda35350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308dc1f-cf69-45b6-9ca3-ecbda353504a" xsi:nil="true"/>
    <lcf76f155ced4ddcb4097134ff3c332f xmlns="4876d36a-3562-4fa0-8233-066f85fc4fb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9B6353C-94CA-4203-8D94-CCE2D0D5F6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AF5DC12-BFCD-4728-B3B7-1226FAC67258}"/>
</file>

<file path=customXml/itemProps3.xml><?xml version="1.0" encoding="utf-8"?>
<ds:datastoreItem xmlns:ds="http://schemas.openxmlformats.org/officeDocument/2006/customXml" ds:itemID="{2BD835B2-F7E5-4C6C-BDD2-BE2FAD9B17EB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4876d36a-3562-4fa0-8233-066f85fc4fbd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722</Words>
  <Application>Microsoft Office PowerPoint</Application>
  <PresentationFormat>Bildschirmpräsentation (4:3)</PresentationFormat>
  <Paragraphs>184</Paragraphs>
  <Slides>25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Office-Design</vt:lpstr>
      <vt:lpstr>PowerPoint-Präsentation</vt:lpstr>
      <vt:lpstr>Présentation des participants / Experts  Prénom, Nom  Expérience en tant que joueur de tennis et en tant que moniteur J+S-Sport des jeunes  Attentes du cours </vt:lpstr>
      <vt:lpstr>Programme</vt:lpstr>
      <vt:lpstr>Objectif</vt:lpstr>
      <vt:lpstr>Contenu</vt:lpstr>
      <vt:lpstr>Documents</vt:lpstr>
      <vt:lpstr>Auftrag</vt:lpstr>
      <vt:lpstr>PowerPoint-Präsentation</vt:lpstr>
      <vt:lpstr>PowerPoint-Präsentation</vt:lpstr>
      <vt:lpstr>PowerPoint-Präsentation</vt:lpstr>
      <vt:lpstr>Filières de formation Moniteur Kids Tennis</vt:lpstr>
      <vt:lpstr>Diplôme «Spécialiste Kids Tennis»</vt:lpstr>
      <vt:lpstr>Modules de perfectionnements</vt:lpstr>
      <vt:lpstr>Kids Tennis</vt:lpstr>
      <vt:lpstr>L‘évolution du Kids Tennis</vt:lpstr>
      <vt:lpstr>Flyer Inscription et Tournois avec QR code</vt:lpstr>
      <vt:lpstr>Nouveau Kids Tennis Training Book</vt:lpstr>
      <vt:lpstr>Exercices - Kids Tennis Training Book</vt:lpstr>
      <vt:lpstr>Team Cup</vt:lpstr>
      <vt:lpstr>Modèle Challenge de jeu libre</vt:lpstr>
      <vt:lpstr>Nouveaux documents dans la zone de téléchargement</vt:lpstr>
      <vt:lpstr>Label Kids Tennis Top Club/Center</vt:lpstr>
      <vt:lpstr>Swiss Tennis Jeu de carte</vt:lpstr>
      <vt:lpstr>Tennis Park</vt:lpstr>
      <vt:lpstr>PowerPoint-Präsentation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JB</dc:creator>
  <cp:lastModifiedBy>Ilona Schönmann</cp:lastModifiedBy>
  <cp:revision>207</cp:revision>
  <cp:lastPrinted>2017-03-02T09:47:00Z</cp:lastPrinted>
  <dcterms:created xsi:type="dcterms:W3CDTF">2016-11-16T21:38:27Z</dcterms:created>
  <dcterms:modified xsi:type="dcterms:W3CDTF">2022-09-21T16:33:44Z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0x010100D421CBCC91587C419D4CF23B09E48114</vt:lpwstr>
  </property>
</Properties>
</file>