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2" r:id="rId5"/>
    <p:sldMasterId id="2147483724" r:id="rId6"/>
    <p:sldMasterId id="2147483744" r:id="rId7"/>
    <p:sldMasterId id="2147483668" r:id="rId8"/>
    <p:sldMasterId id="2147483756" r:id="rId9"/>
    <p:sldMasterId id="2147483768" r:id="rId10"/>
  </p:sldMasterIdLst>
  <p:notesMasterIdLst>
    <p:notesMasterId r:id="rId46"/>
  </p:notesMasterIdLst>
  <p:handoutMasterIdLst>
    <p:handoutMasterId r:id="rId47"/>
  </p:handoutMasterIdLst>
  <p:sldIdLst>
    <p:sldId id="1021" r:id="rId11"/>
    <p:sldId id="1093" r:id="rId12"/>
    <p:sldId id="1094" r:id="rId13"/>
    <p:sldId id="951" r:id="rId14"/>
    <p:sldId id="953" r:id="rId15"/>
    <p:sldId id="1022" r:id="rId16"/>
    <p:sldId id="1088" r:id="rId17"/>
    <p:sldId id="1061" r:id="rId18"/>
    <p:sldId id="1064" r:id="rId19"/>
    <p:sldId id="1073" r:id="rId20"/>
    <p:sldId id="1074" r:id="rId21"/>
    <p:sldId id="1075" r:id="rId22"/>
    <p:sldId id="1067" r:id="rId23"/>
    <p:sldId id="1060" r:id="rId24"/>
    <p:sldId id="1068" r:id="rId25"/>
    <p:sldId id="1070" r:id="rId26"/>
    <p:sldId id="1071" r:id="rId27"/>
    <p:sldId id="992" r:id="rId28"/>
    <p:sldId id="991" r:id="rId29"/>
    <p:sldId id="334" r:id="rId30"/>
    <p:sldId id="983" r:id="rId31"/>
    <p:sldId id="939" r:id="rId32"/>
    <p:sldId id="1069" r:id="rId33"/>
    <p:sldId id="1017" r:id="rId34"/>
    <p:sldId id="1063" r:id="rId35"/>
    <p:sldId id="1092" r:id="rId36"/>
    <p:sldId id="1083" r:id="rId37"/>
    <p:sldId id="975" r:id="rId38"/>
    <p:sldId id="353" r:id="rId39"/>
    <p:sldId id="1066" r:id="rId40"/>
    <p:sldId id="1089" r:id="rId41"/>
    <p:sldId id="1090" r:id="rId42"/>
    <p:sldId id="1091" r:id="rId43"/>
    <p:sldId id="345" r:id="rId44"/>
    <p:sldId id="1087" r:id="rId45"/>
  </p:sldIdLst>
  <p:sldSz cx="9144000" cy="6858000" type="screen4x3"/>
  <p:notesSz cx="6735763" cy="98663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C8D86D-C1E6-40CE-B48C-A154DED4354A}" v="6" dt="2022-10-04T13:16:12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32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Schönmann" userId="a700cd7b-d8fc-4e23-83f2-89023732c6f4" providerId="ADAL" clId="{D2C8C537-FCA9-481E-8A5B-8B3F3FA54898}"/>
    <pc:docChg chg="addSld modSld">
      <pc:chgData name="Ilona Schönmann" userId="a700cd7b-d8fc-4e23-83f2-89023732c6f4" providerId="ADAL" clId="{D2C8C537-FCA9-481E-8A5B-8B3F3FA54898}" dt="2021-06-08T11:35:55.107" v="1"/>
      <pc:docMkLst>
        <pc:docMk/>
      </pc:docMkLst>
      <pc:sldChg chg="add">
        <pc:chgData name="Ilona Schönmann" userId="a700cd7b-d8fc-4e23-83f2-89023732c6f4" providerId="ADAL" clId="{D2C8C537-FCA9-481E-8A5B-8B3F3FA54898}" dt="2021-06-08T11:34:14.103" v="0"/>
        <pc:sldMkLst>
          <pc:docMk/>
          <pc:sldMk cId="1287481545" sldId="311"/>
        </pc:sldMkLst>
      </pc:sldChg>
      <pc:sldChg chg="add">
        <pc:chgData name="Ilona Schönmann" userId="a700cd7b-d8fc-4e23-83f2-89023732c6f4" providerId="ADAL" clId="{D2C8C537-FCA9-481E-8A5B-8B3F3FA54898}" dt="2021-06-08T11:35:55.107" v="1"/>
        <pc:sldMkLst>
          <pc:docMk/>
          <pc:sldMk cId="991445488" sldId="353"/>
        </pc:sldMkLst>
      </pc:sldChg>
    </pc:docChg>
  </pc:docChgLst>
  <pc:docChgLst>
    <pc:chgData name="Ilona Schönmann" userId="a700cd7b-d8fc-4e23-83f2-89023732c6f4" providerId="ADAL" clId="{D2C8D86D-C1E6-40CE-B48C-A154DED4354A}"/>
    <pc:docChg chg="undo custSel modSld">
      <pc:chgData name="Ilona Schönmann" userId="a700cd7b-d8fc-4e23-83f2-89023732c6f4" providerId="ADAL" clId="{D2C8D86D-C1E6-40CE-B48C-A154DED4354A}" dt="2022-10-04T13:16:19.209" v="49" actId="18131"/>
      <pc:docMkLst>
        <pc:docMk/>
      </pc:docMkLst>
      <pc:sldChg chg="addSp delSp modSp mod">
        <pc:chgData name="Ilona Schönmann" userId="a700cd7b-d8fc-4e23-83f2-89023732c6f4" providerId="ADAL" clId="{D2C8D86D-C1E6-40CE-B48C-A154DED4354A}" dt="2022-08-15T12:28:01.738" v="42" actId="1076"/>
        <pc:sldMkLst>
          <pc:docMk/>
          <pc:sldMk cId="2141175433" sldId="353"/>
        </pc:sldMkLst>
        <pc:spChg chg="add mod">
          <ac:chgData name="Ilona Schönmann" userId="a700cd7b-d8fc-4e23-83f2-89023732c6f4" providerId="ADAL" clId="{D2C8D86D-C1E6-40CE-B48C-A154DED4354A}" dt="2022-08-15T12:28:01.738" v="42" actId="1076"/>
          <ac:spMkLst>
            <pc:docMk/>
            <pc:sldMk cId="2141175433" sldId="353"/>
            <ac:spMk id="3" creationId="{D49A6FC8-969E-4B07-A36B-7515F1C6A8ED}"/>
          </ac:spMkLst>
        </pc:spChg>
        <pc:picChg chg="add del mod">
          <ac:chgData name="Ilona Schönmann" userId="a700cd7b-d8fc-4e23-83f2-89023732c6f4" providerId="ADAL" clId="{D2C8D86D-C1E6-40CE-B48C-A154DED4354A}" dt="2022-08-15T12:27:46.544" v="21" actId="478"/>
          <ac:picMkLst>
            <pc:docMk/>
            <pc:sldMk cId="2141175433" sldId="353"/>
            <ac:picMk id="4" creationId="{55430DF1-85C6-4A81-A96A-830B393AA832}"/>
          </ac:picMkLst>
        </pc:picChg>
      </pc:sldChg>
      <pc:sldChg chg="addSp delSp modSp mod">
        <pc:chgData name="Ilona Schönmann" userId="a700cd7b-d8fc-4e23-83f2-89023732c6f4" providerId="ADAL" clId="{D2C8D86D-C1E6-40CE-B48C-A154DED4354A}" dt="2022-02-04T07:07:55.315" v="19" actId="14100"/>
        <pc:sldMkLst>
          <pc:docMk/>
          <pc:sldMk cId="3400938030" sldId="951"/>
        </pc:sldMkLst>
        <pc:graphicFrameChg chg="add del mod">
          <ac:chgData name="Ilona Schönmann" userId="a700cd7b-d8fc-4e23-83f2-89023732c6f4" providerId="ADAL" clId="{D2C8D86D-C1E6-40CE-B48C-A154DED4354A}" dt="2022-02-04T07:07:45.207" v="15" actId="478"/>
          <ac:graphicFrameMkLst>
            <pc:docMk/>
            <pc:sldMk cId="3400938030" sldId="951"/>
            <ac:graphicFrameMk id="4" creationId="{5BF393C3-5E15-4BB9-9006-98038330BEC6}"/>
          </ac:graphicFrameMkLst>
        </pc:graphicFrameChg>
        <pc:graphicFrameChg chg="del">
          <ac:chgData name="Ilona Schönmann" userId="a700cd7b-d8fc-4e23-83f2-89023732c6f4" providerId="ADAL" clId="{D2C8D86D-C1E6-40CE-B48C-A154DED4354A}" dt="2022-02-04T07:07:10.692" v="0" actId="478"/>
          <ac:graphicFrameMkLst>
            <pc:docMk/>
            <pc:sldMk cId="3400938030" sldId="951"/>
            <ac:graphicFrameMk id="5" creationId="{37103B19-FA29-40CF-9F9E-0ECA2955467D}"/>
          </ac:graphicFrameMkLst>
        </pc:graphicFrameChg>
        <pc:graphicFrameChg chg="add mod">
          <ac:chgData name="Ilona Schönmann" userId="a700cd7b-d8fc-4e23-83f2-89023732c6f4" providerId="ADAL" clId="{D2C8D86D-C1E6-40CE-B48C-A154DED4354A}" dt="2022-02-04T07:07:55.315" v="19" actId="14100"/>
          <ac:graphicFrameMkLst>
            <pc:docMk/>
            <pc:sldMk cId="3400938030" sldId="951"/>
            <ac:graphicFrameMk id="6" creationId="{5BF393C3-5E15-4BB9-9006-98038330BEC6}"/>
          </ac:graphicFrameMkLst>
        </pc:graphicFrameChg>
      </pc:sldChg>
      <pc:sldChg chg="modSp mod">
        <pc:chgData name="Ilona Schönmann" userId="a700cd7b-d8fc-4e23-83f2-89023732c6f4" providerId="ADAL" clId="{D2C8D86D-C1E6-40CE-B48C-A154DED4354A}" dt="2022-10-04T13:12:52.242" v="45" actId="18131"/>
        <pc:sldMkLst>
          <pc:docMk/>
          <pc:sldMk cId="3431585316" sldId="1021"/>
        </pc:sldMkLst>
        <pc:picChg chg="mod modCrop">
          <ac:chgData name="Ilona Schönmann" userId="a700cd7b-d8fc-4e23-83f2-89023732c6f4" providerId="ADAL" clId="{D2C8D86D-C1E6-40CE-B48C-A154DED4354A}" dt="2022-10-04T13:12:52.242" v="45" actId="18131"/>
          <ac:picMkLst>
            <pc:docMk/>
            <pc:sldMk cId="3431585316" sldId="1021"/>
            <ac:picMk id="13" creationId="{00000000-0000-0000-0000-000000000000}"/>
          </ac:picMkLst>
        </pc:picChg>
      </pc:sldChg>
      <pc:sldChg chg="addSp delSp mod addAnim delAnim">
        <pc:chgData name="Ilona Schönmann" userId="a700cd7b-d8fc-4e23-83f2-89023732c6f4" providerId="ADAL" clId="{D2C8D86D-C1E6-40CE-B48C-A154DED4354A}" dt="2022-10-04T13:14:36.359" v="47" actId="478"/>
        <pc:sldMkLst>
          <pc:docMk/>
          <pc:sldMk cId="2896667242" sldId="1061"/>
        </pc:sldMkLst>
        <pc:picChg chg="add del">
          <ac:chgData name="Ilona Schönmann" userId="a700cd7b-d8fc-4e23-83f2-89023732c6f4" providerId="ADAL" clId="{D2C8D86D-C1E6-40CE-B48C-A154DED4354A}" dt="2022-10-04T13:14:36.359" v="47" actId="478"/>
          <ac:picMkLst>
            <pc:docMk/>
            <pc:sldMk cId="2896667242" sldId="1061"/>
            <ac:picMk id="7" creationId="{445D4DF7-8814-4CE4-9525-AA5901FB5FF2}"/>
          </ac:picMkLst>
        </pc:picChg>
      </pc:sldChg>
      <pc:sldChg chg="modSp mod">
        <pc:chgData name="Ilona Schönmann" userId="a700cd7b-d8fc-4e23-83f2-89023732c6f4" providerId="ADAL" clId="{D2C8D86D-C1E6-40CE-B48C-A154DED4354A}" dt="2022-10-04T13:16:19.209" v="49" actId="18131"/>
        <pc:sldMkLst>
          <pc:docMk/>
          <pc:sldMk cId="1366897651" sldId="1087"/>
        </pc:sldMkLst>
        <pc:picChg chg="mod modCrop">
          <ac:chgData name="Ilona Schönmann" userId="a700cd7b-d8fc-4e23-83f2-89023732c6f4" providerId="ADAL" clId="{D2C8D86D-C1E6-40CE-B48C-A154DED4354A}" dt="2022-10-04T13:16:19.209" v="49" actId="18131"/>
          <ac:picMkLst>
            <pc:docMk/>
            <pc:sldMk cId="1366897651" sldId="1087"/>
            <ac:picMk id="13" creationId="{00000000-0000-0000-0000-000000000000}"/>
          </ac:picMkLst>
        </pc:picChg>
      </pc:sldChg>
    </pc:docChg>
  </pc:docChgLst>
  <pc:docChgLst>
    <pc:chgData name="Julian Bohn" userId="1ef550fd-a1f9-40a0-b33e-9854c5439c48" providerId="ADAL" clId="{84E5AC81-444A-9E4F-8237-67AD43D160CE}"/>
    <pc:docChg chg="undo custSel modSld addMainMaster modMainMaster">
      <pc:chgData name="Julian Bohn" userId="1ef550fd-a1f9-40a0-b33e-9854c5439c48" providerId="ADAL" clId="{84E5AC81-444A-9E4F-8237-67AD43D160CE}" dt="2022-02-09T20:10:02.775" v="88" actId="1076"/>
      <pc:docMkLst>
        <pc:docMk/>
      </pc:docMkLst>
      <pc:sldChg chg="modSp mod">
        <pc:chgData name="Julian Bohn" userId="1ef550fd-a1f9-40a0-b33e-9854c5439c48" providerId="ADAL" clId="{84E5AC81-444A-9E4F-8237-67AD43D160CE}" dt="2022-02-08T12:47:25.422" v="51"/>
        <pc:sldMkLst>
          <pc:docMk/>
          <pc:sldMk cId="3804773834" sldId="345"/>
        </pc:sldMkLst>
        <pc:spChg chg="mod">
          <ac:chgData name="Julian Bohn" userId="1ef550fd-a1f9-40a0-b33e-9854c5439c48" providerId="ADAL" clId="{84E5AC81-444A-9E4F-8237-67AD43D160CE}" dt="2022-02-08T12:46:22.868" v="49"/>
          <ac:spMkLst>
            <pc:docMk/>
            <pc:sldMk cId="3804773834" sldId="345"/>
            <ac:spMk id="2" creationId="{00000000-0000-0000-0000-000000000000}"/>
          </ac:spMkLst>
        </pc:spChg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804773834" sldId="345"/>
            <ac:spMk id="5" creationId="{00000000-0000-0000-0000-000000000000}"/>
          </ac:spMkLst>
        </pc:spChg>
        <pc:picChg chg="mod">
          <ac:chgData name="Julian Bohn" userId="1ef550fd-a1f9-40a0-b33e-9854c5439c48" providerId="ADAL" clId="{84E5AC81-444A-9E4F-8237-67AD43D160CE}" dt="2022-02-08T12:47:25.422" v="51"/>
          <ac:picMkLst>
            <pc:docMk/>
            <pc:sldMk cId="3804773834" sldId="345"/>
            <ac:picMk id="4" creationId="{00000000-0000-0000-0000-000000000000}"/>
          </ac:picMkLst>
        </pc:pic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2141175433" sldId="353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2141175433" sldId="353"/>
            <ac:spMk id="2" creationId="{00000000-0000-0000-0000-000000000000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3400938030" sldId="951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400938030" sldId="951"/>
            <ac:spMk id="2" creationId="{00000000-0000-0000-0000-000000000000}"/>
          </ac:spMkLst>
        </pc:spChg>
      </pc:sldChg>
      <pc:sldChg chg="modSp mod">
        <pc:chgData name="Julian Bohn" userId="1ef550fd-a1f9-40a0-b33e-9854c5439c48" providerId="ADAL" clId="{84E5AC81-444A-9E4F-8237-67AD43D160CE}" dt="2022-02-08T12:46:19.399" v="44"/>
        <pc:sldMkLst>
          <pc:docMk/>
          <pc:sldMk cId="3874715829" sldId="953"/>
        </pc:sldMkLst>
        <pc:spChg chg="mod">
          <ac:chgData name="Julian Bohn" userId="1ef550fd-a1f9-40a0-b33e-9854c5439c48" providerId="ADAL" clId="{84E5AC81-444A-9E4F-8237-67AD43D160CE}" dt="2022-02-08T12:46:19.399" v="44"/>
          <ac:spMkLst>
            <pc:docMk/>
            <pc:sldMk cId="3874715829" sldId="953"/>
            <ac:spMk id="3" creationId="{00000000-0000-0000-0000-000000000000}"/>
          </ac:spMkLst>
        </pc:spChg>
      </pc:sldChg>
      <pc:sldChg chg="modSp mod">
        <pc:chgData name="Julian Bohn" userId="1ef550fd-a1f9-40a0-b33e-9854c5439c48" providerId="ADAL" clId="{84E5AC81-444A-9E4F-8237-67AD43D160CE}" dt="2022-02-09T20:09:45.805" v="87" actId="14100"/>
        <pc:sldMkLst>
          <pc:docMk/>
          <pc:sldMk cId="829557008" sldId="975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829557008" sldId="975"/>
            <ac:spMk id="2" creationId="{00000000-0000-0000-0000-000000000000}"/>
          </ac:spMkLst>
        </pc:spChg>
        <pc:picChg chg="mod">
          <ac:chgData name="Julian Bohn" userId="1ef550fd-a1f9-40a0-b33e-9854c5439c48" providerId="ADAL" clId="{84E5AC81-444A-9E4F-8237-67AD43D160CE}" dt="2022-02-09T20:09:40.172" v="85" actId="14100"/>
          <ac:picMkLst>
            <pc:docMk/>
            <pc:sldMk cId="829557008" sldId="975"/>
            <ac:picMk id="3" creationId="{8321B901-A9B0-4104-8DE8-1F56BF3878F5}"/>
          </ac:picMkLst>
        </pc:picChg>
        <pc:picChg chg="mod">
          <ac:chgData name="Julian Bohn" userId="1ef550fd-a1f9-40a0-b33e-9854c5439c48" providerId="ADAL" clId="{84E5AC81-444A-9E4F-8237-67AD43D160CE}" dt="2022-02-09T20:09:45.805" v="87" actId="14100"/>
          <ac:picMkLst>
            <pc:docMk/>
            <pc:sldMk cId="829557008" sldId="975"/>
            <ac:picMk id="4" creationId="{045AA619-22F7-4155-8027-AB23ED3BEB37}"/>
          </ac:picMkLst>
        </pc:picChg>
      </pc:sldChg>
      <pc:sldChg chg="modSp mod">
        <pc:chgData name="Julian Bohn" userId="1ef550fd-a1f9-40a0-b33e-9854c5439c48" providerId="ADAL" clId="{84E5AC81-444A-9E4F-8237-67AD43D160CE}" dt="2022-02-09T20:08:36.037" v="74" actId="1076"/>
        <pc:sldMkLst>
          <pc:docMk/>
          <pc:sldMk cId="327302698" sldId="983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27302698" sldId="983"/>
            <ac:spMk id="2" creationId="{9954866A-1C07-486C-87E5-23A46ABB18A7}"/>
          </ac:spMkLst>
        </pc:spChg>
        <pc:spChg chg="mod">
          <ac:chgData name="Julian Bohn" userId="1ef550fd-a1f9-40a0-b33e-9854c5439c48" providerId="ADAL" clId="{84E5AC81-444A-9E4F-8237-67AD43D160CE}" dt="2022-02-09T20:08:36.037" v="74" actId="1076"/>
          <ac:spMkLst>
            <pc:docMk/>
            <pc:sldMk cId="327302698" sldId="983"/>
            <ac:spMk id="8" creationId="{0FEE05A0-755E-4BF3-A31C-C5E6ADAFDC1B}"/>
          </ac:spMkLst>
        </pc:spChg>
        <pc:picChg chg="mod">
          <ac:chgData name="Julian Bohn" userId="1ef550fd-a1f9-40a0-b33e-9854c5439c48" providerId="ADAL" clId="{84E5AC81-444A-9E4F-8237-67AD43D160CE}" dt="2022-02-09T20:08:21.369" v="71" actId="14100"/>
          <ac:picMkLst>
            <pc:docMk/>
            <pc:sldMk cId="327302698" sldId="983"/>
            <ac:picMk id="7" creationId="{3D8FB941-5F84-402A-90F2-863A17E69A00}"/>
          </ac:picMkLst>
        </pc:picChg>
        <pc:picChg chg="mod">
          <ac:chgData name="Julian Bohn" userId="1ef550fd-a1f9-40a0-b33e-9854c5439c48" providerId="ADAL" clId="{84E5AC81-444A-9E4F-8237-67AD43D160CE}" dt="2022-02-09T20:08:31.820" v="73" actId="14100"/>
          <ac:picMkLst>
            <pc:docMk/>
            <pc:sldMk cId="327302698" sldId="983"/>
            <ac:picMk id="9" creationId="{B358F613-0055-4658-9B58-5C1799A101E5}"/>
          </ac:picMkLst>
        </pc:picChg>
      </pc:sldChg>
      <pc:sldChg chg="modSp mod">
        <pc:chgData name="Julian Bohn" userId="1ef550fd-a1f9-40a0-b33e-9854c5439c48" providerId="ADAL" clId="{84E5AC81-444A-9E4F-8237-67AD43D160CE}" dt="2022-02-08T12:47:25.422" v="51"/>
        <pc:sldMkLst>
          <pc:docMk/>
          <pc:sldMk cId="1534526014" sldId="991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1534526014" sldId="991"/>
            <ac:spMk id="4" creationId="{00000000-0000-0000-0000-000000000000}"/>
          </ac:spMkLst>
        </pc:spChg>
      </pc:sldChg>
      <pc:sldChg chg="delSp modSp mod">
        <pc:chgData name="Julian Bohn" userId="1ef550fd-a1f9-40a0-b33e-9854c5439c48" providerId="ADAL" clId="{84E5AC81-444A-9E4F-8237-67AD43D160CE}" dt="2022-02-09T20:08:12.551" v="69" actId="14100"/>
        <pc:sldMkLst>
          <pc:docMk/>
          <pc:sldMk cId="2546538174" sldId="992"/>
        </pc:sldMkLst>
        <pc:spChg chg="del">
          <ac:chgData name="Julian Bohn" userId="1ef550fd-a1f9-40a0-b33e-9854c5439c48" providerId="ADAL" clId="{84E5AC81-444A-9E4F-8237-67AD43D160CE}" dt="2022-02-09T20:08:09.463" v="68" actId="478"/>
          <ac:spMkLst>
            <pc:docMk/>
            <pc:sldMk cId="2546538174" sldId="992"/>
            <ac:spMk id="9" creationId="{956F4BA9-FCBA-4D44-902D-E060DC940F48}"/>
          </ac:spMkLst>
        </pc:spChg>
        <pc:picChg chg="mod">
          <ac:chgData name="Julian Bohn" userId="1ef550fd-a1f9-40a0-b33e-9854c5439c48" providerId="ADAL" clId="{84E5AC81-444A-9E4F-8237-67AD43D160CE}" dt="2022-02-09T20:08:12.551" v="69" actId="14100"/>
          <ac:picMkLst>
            <pc:docMk/>
            <pc:sldMk cId="2546538174" sldId="992"/>
            <ac:picMk id="2" creationId="{1A036360-64CC-49EA-A283-B63F6616D374}"/>
          </ac:picMkLst>
        </pc:picChg>
      </pc:sldChg>
      <pc:sldChg chg="delSp modSp mod">
        <pc:chgData name="Julian Bohn" userId="1ef550fd-a1f9-40a0-b33e-9854c5439c48" providerId="ADAL" clId="{84E5AC81-444A-9E4F-8237-67AD43D160CE}" dt="2022-02-09T20:08:55.724" v="78" actId="478"/>
        <pc:sldMkLst>
          <pc:docMk/>
          <pc:sldMk cId="35329685" sldId="1017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5329685" sldId="1017"/>
            <ac:spMk id="2" creationId="{EBB4D089-2AEC-4424-BE5D-D4AFBD895A49}"/>
          </ac:spMkLst>
        </pc:spChg>
        <pc:spChg chg="del">
          <ac:chgData name="Julian Bohn" userId="1ef550fd-a1f9-40a0-b33e-9854c5439c48" providerId="ADAL" clId="{84E5AC81-444A-9E4F-8237-67AD43D160CE}" dt="2022-02-09T20:08:55.724" v="78" actId="478"/>
          <ac:spMkLst>
            <pc:docMk/>
            <pc:sldMk cId="35329685" sldId="1017"/>
            <ac:spMk id="10" creationId="{1DFEF8C9-9CE6-4F70-B6B7-416FBFCDD261}"/>
          </ac:spMkLst>
        </pc:spChg>
        <pc:picChg chg="mod">
          <ac:chgData name="Julian Bohn" userId="1ef550fd-a1f9-40a0-b33e-9854c5439c48" providerId="ADAL" clId="{84E5AC81-444A-9E4F-8237-67AD43D160CE}" dt="2022-02-09T20:08:53.155" v="77" actId="14100"/>
          <ac:picMkLst>
            <pc:docMk/>
            <pc:sldMk cId="35329685" sldId="1017"/>
            <ac:picMk id="6" creationId="{7465E487-2C9C-40ED-9990-AABC0327A052}"/>
          </ac:picMkLst>
        </pc:picChg>
        <pc:picChg chg="mod">
          <ac:chgData name="Julian Bohn" userId="1ef550fd-a1f9-40a0-b33e-9854c5439c48" providerId="ADAL" clId="{84E5AC81-444A-9E4F-8237-67AD43D160CE}" dt="2022-02-09T20:08:53.155" v="77" actId="14100"/>
          <ac:picMkLst>
            <pc:docMk/>
            <pc:sldMk cId="35329685" sldId="1017"/>
            <ac:picMk id="9" creationId="{6BE396AA-9A13-4DA9-9A03-A053AE01D42F}"/>
          </ac:picMkLst>
        </pc:picChg>
      </pc:sldChg>
      <pc:sldChg chg="addSp delSp modSp mod">
        <pc:chgData name="Julian Bohn" userId="1ef550fd-a1f9-40a0-b33e-9854c5439c48" providerId="ADAL" clId="{84E5AC81-444A-9E4F-8237-67AD43D160CE}" dt="2022-02-08T12:54:17.335" v="61"/>
        <pc:sldMkLst>
          <pc:docMk/>
          <pc:sldMk cId="3431585316" sldId="1021"/>
        </pc:sldMkLst>
        <pc:picChg chg="del">
          <ac:chgData name="Julian Bohn" userId="1ef550fd-a1f9-40a0-b33e-9854c5439c48" providerId="ADAL" clId="{84E5AC81-444A-9E4F-8237-67AD43D160CE}" dt="2022-02-08T12:54:16.683" v="60" actId="478"/>
          <ac:picMkLst>
            <pc:docMk/>
            <pc:sldMk cId="3431585316" sldId="1021"/>
            <ac:picMk id="7" creationId="{17949343-FAF7-4E2D-A2E5-7BBC18282137}"/>
          </ac:picMkLst>
        </pc:picChg>
        <pc:picChg chg="add del mod">
          <ac:chgData name="Julian Bohn" userId="1ef550fd-a1f9-40a0-b33e-9854c5439c48" providerId="ADAL" clId="{84E5AC81-444A-9E4F-8237-67AD43D160CE}" dt="2022-02-08T12:54:15.093" v="59" actId="478"/>
          <ac:picMkLst>
            <pc:docMk/>
            <pc:sldMk cId="3431585316" sldId="1021"/>
            <ac:picMk id="8" creationId="{451BFDB6-4645-E941-BAF5-CAAD5F846184}"/>
          </ac:picMkLst>
        </pc:picChg>
        <pc:picChg chg="add mod">
          <ac:chgData name="Julian Bohn" userId="1ef550fd-a1f9-40a0-b33e-9854c5439c48" providerId="ADAL" clId="{84E5AC81-444A-9E4F-8237-67AD43D160CE}" dt="2022-02-08T12:54:17.335" v="61"/>
          <ac:picMkLst>
            <pc:docMk/>
            <pc:sldMk cId="3431585316" sldId="1021"/>
            <ac:picMk id="9" creationId="{4F0FDA7B-BFC6-DE4C-B6F7-946035637873}"/>
          </ac:picMkLst>
        </pc:picChg>
        <pc:picChg chg="add del">
          <ac:chgData name="Julian Bohn" userId="1ef550fd-a1f9-40a0-b33e-9854c5439c48" providerId="ADAL" clId="{84E5AC81-444A-9E4F-8237-67AD43D160CE}" dt="2022-02-08T12:43:41.626" v="1"/>
          <ac:picMkLst>
            <pc:docMk/>
            <pc:sldMk cId="3431585316" sldId="1021"/>
            <ac:picMk id="1026" creationId="{366D51A2-07E6-0849-A572-92FCFFB90AF2}"/>
          </ac:picMkLst>
        </pc:picChg>
      </pc:sldChg>
      <pc:sldChg chg="modSp mod">
        <pc:chgData name="Julian Bohn" userId="1ef550fd-a1f9-40a0-b33e-9854c5439c48" providerId="ADAL" clId="{84E5AC81-444A-9E4F-8237-67AD43D160CE}" dt="2022-02-08T12:47:25.422" v="51"/>
        <pc:sldMkLst>
          <pc:docMk/>
          <pc:sldMk cId="3335741233" sldId="1022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335741233" sldId="1022"/>
            <ac:spMk id="4" creationId="{00000000-0000-0000-0000-000000000000}"/>
          </ac:spMkLst>
        </pc:spChg>
      </pc:sldChg>
      <pc:sldChg chg="modSp mod">
        <pc:chgData name="Julian Bohn" userId="1ef550fd-a1f9-40a0-b33e-9854c5439c48" providerId="ADAL" clId="{84E5AC81-444A-9E4F-8237-67AD43D160CE}" dt="2022-02-09T20:08:01.168" v="66" actId="14100"/>
        <pc:sldMkLst>
          <pc:docMk/>
          <pc:sldMk cId="3175384992" sldId="1060"/>
        </pc:sldMkLst>
        <pc:picChg chg="mod">
          <ac:chgData name="Julian Bohn" userId="1ef550fd-a1f9-40a0-b33e-9854c5439c48" providerId="ADAL" clId="{84E5AC81-444A-9E4F-8237-67AD43D160CE}" dt="2022-02-09T20:08:01.168" v="66" actId="14100"/>
          <ac:picMkLst>
            <pc:docMk/>
            <pc:sldMk cId="3175384992" sldId="1060"/>
            <ac:picMk id="8" creationId="{1CB8BC2D-CB2F-4E49-8059-23DA1D525874}"/>
          </ac:picMkLst>
        </pc:picChg>
      </pc:sldChg>
      <pc:sldChg chg="modSp mod">
        <pc:chgData name="Julian Bohn" userId="1ef550fd-a1f9-40a0-b33e-9854c5439c48" providerId="ADAL" clId="{84E5AC81-444A-9E4F-8237-67AD43D160CE}" dt="2022-02-09T20:07:45.502" v="64" actId="14100"/>
        <pc:sldMkLst>
          <pc:docMk/>
          <pc:sldMk cId="2896667242" sldId="1061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2896667242" sldId="1061"/>
            <ac:spMk id="2" creationId="{30CE836B-9F19-4301-B7F4-5357E61DCBC9}"/>
          </ac:spMkLst>
        </pc:spChg>
        <pc:picChg chg="mod">
          <ac:chgData name="Julian Bohn" userId="1ef550fd-a1f9-40a0-b33e-9854c5439c48" providerId="ADAL" clId="{84E5AC81-444A-9E4F-8237-67AD43D160CE}" dt="2022-02-09T20:07:45.502" v="64" actId="14100"/>
          <ac:picMkLst>
            <pc:docMk/>
            <pc:sldMk cId="2896667242" sldId="1061"/>
            <ac:picMk id="7" creationId="{445D4DF7-8814-4CE4-9525-AA5901FB5FF2}"/>
          </ac:picMkLst>
        </pc:picChg>
      </pc:sldChg>
      <pc:sldChg chg="delSp modSp mod">
        <pc:chgData name="Julian Bohn" userId="1ef550fd-a1f9-40a0-b33e-9854c5439c48" providerId="ADAL" clId="{84E5AC81-444A-9E4F-8237-67AD43D160CE}" dt="2022-02-09T20:09:17.441" v="82" actId="478"/>
        <pc:sldMkLst>
          <pc:docMk/>
          <pc:sldMk cId="982257758" sldId="1063"/>
        </pc:sldMkLst>
        <pc:spChg chg="del">
          <ac:chgData name="Julian Bohn" userId="1ef550fd-a1f9-40a0-b33e-9854c5439c48" providerId="ADAL" clId="{84E5AC81-444A-9E4F-8237-67AD43D160CE}" dt="2022-02-09T20:09:17.441" v="82" actId="478"/>
          <ac:spMkLst>
            <pc:docMk/>
            <pc:sldMk cId="982257758" sldId="1063"/>
            <ac:spMk id="6" creationId="{5D28FD5C-8FFF-413D-B591-DE0229A007C1}"/>
          </ac:spMkLst>
        </pc:spChg>
        <pc:picChg chg="mod">
          <ac:chgData name="Julian Bohn" userId="1ef550fd-a1f9-40a0-b33e-9854c5439c48" providerId="ADAL" clId="{84E5AC81-444A-9E4F-8237-67AD43D160CE}" dt="2022-02-09T20:09:10.355" v="80" actId="14100"/>
          <ac:picMkLst>
            <pc:docMk/>
            <pc:sldMk cId="982257758" sldId="1063"/>
            <ac:picMk id="3" creationId="{4ADC0F56-8837-4910-B030-7C116E119317}"/>
          </ac:picMkLst>
        </pc:picChg>
        <pc:picChg chg="mod">
          <ac:chgData name="Julian Bohn" userId="1ef550fd-a1f9-40a0-b33e-9854c5439c48" providerId="ADAL" clId="{84E5AC81-444A-9E4F-8237-67AD43D160CE}" dt="2022-02-09T20:09:14.437" v="81" actId="1076"/>
          <ac:picMkLst>
            <pc:docMk/>
            <pc:sldMk cId="982257758" sldId="1063"/>
            <ac:picMk id="5" creationId="{65E50154-3964-4DED-9963-A9310353E522}"/>
          </ac:picMkLst>
        </pc:picChg>
      </pc:sldChg>
      <pc:sldChg chg="modSp mod">
        <pc:chgData name="Julian Bohn" userId="1ef550fd-a1f9-40a0-b33e-9854c5439c48" providerId="ADAL" clId="{84E5AC81-444A-9E4F-8237-67AD43D160CE}" dt="2022-02-08T12:47:25.422" v="51"/>
        <pc:sldMkLst>
          <pc:docMk/>
          <pc:sldMk cId="2447017563" sldId="1064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2447017563" sldId="1064"/>
            <ac:spMk id="4" creationId="{00000000-0000-0000-0000-000000000000}"/>
          </ac:spMkLst>
        </pc:spChg>
      </pc:sldChg>
      <pc:sldChg chg="modSp mod">
        <pc:chgData name="Julian Bohn" userId="1ef550fd-a1f9-40a0-b33e-9854c5439c48" providerId="ADAL" clId="{84E5AC81-444A-9E4F-8237-67AD43D160CE}" dt="2022-02-08T12:47:25.422" v="51"/>
        <pc:sldMkLst>
          <pc:docMk/>
          <pc:sldMk cId="3455769808" sldId="1066"/>
        </pc:sldMkLst>
        <pc:spChg chg="mod">
          <ac:chgData name="Julian Bohn" userId="1ef550fd-a1f9-40a0-b33e-9854c5439c48" providerId="ADAL" clId="{84E5AC81-444A-9E4F-8237-67AD43D160CE}" dt="2022-02-08T12:46:22.868" v="49"/>
          <ac:spMkLst>
            <pc:docMk/>
            <pc:sldMk cId="3455769808" sldId="1066"/>
            <ac:spMk id="2" creationId="{00000000-0000-0000-0000-000000000000}"/>
          </ac:spMkLst>
        </pc:spChg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455769808" sldId="1066"/>
            <ac:spMk id="6" creationId="{00000000-0000-0000-0000-000000000000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514524018" sldId="1068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514524018" sldId="1068"/>
            <ac:spMk id="6" creationId="{00000000-0000-0000-0000-000000000000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1734541317" sldId="1070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1734541317" sldId="1070"/>
            <ac:spMk id="2" creationId="{00000000-0000-0000-0000-000000000000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2325715758" sldId="1073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2325715758" sldId="1073"/>
            <ac:spMk id="2" creationId="{0B20DBE5-78E8-4C55-89B6-9045FB8042E7}"/>
          </ac:spMkLst>
        </pc:spChg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2325715758" sldId="1073"/>
            <ac:spMk id="3" creationId="{AF61CF42-7262-4629-B06C-CF9A0ADB94C5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3281687042" sldId="1074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281687042" sldId="1074"/>
            <ac:spMk id="2" creationId="{B40D63E6-BAE7-4BF3-95C5-E2524FB39262}"/>
          </ac:spMkLst>
        </pc:spChg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3281687042" sldId="1074"/>
            <ac:spMk id="3" creationId="{D52DBED9-70BB-4F5D-89BD-CE7BFE886AFD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1857590404" sldId="1075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1857590404" sldId="1075"/>
            <ac:spMk id="2" creationId="{FCCD0C4D-264A-4BE2-A8CF-821F3038AB74}"/>
          </ac:spMkLst>
        </pc:spChg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1857590404" sldId="1075"/>
            <ac:spMk id="3" creationId="{A6A98DEE-6F3D-4ADD-8A48-DCE8B823B9CA}"/>
          </ac:spMkLst>
        </pc:spChg>
      </pc:sldChg>
      <pc:sldChg chg="modSp mod">
        <pc:chgData name="Julian Bohn" userId="1ef550fd-a1f9-40a0-b33e-9854c5439c48" providerId="ADAL" clId="{84E5AC81-444A-9E4F-8237-67AD43D160CE}" dt="2022-02-08T12:46:18.901" v="42"/>
        <pc:sldMkLst>
          <pc:docMk/>
          <pc:sldMk cId="4206317286" sldId="1083"/>
        </pc:sldMkLst>
        <pc:spChg chg="mod">
          <ac:chgData name="Julian Bohn" userId="1ef550fd-a1f9-40a0-b33e-9854c5439c48" providerId="ADAL" clId="{84E5AC81-444A-9E4F-8237-67AD43D160CE}" dt="2022-02-08T12:46:18.901" v="42"/>
          <ac:spMkLst>
            <pc:docMk/>
            <pc:sldMk cId="4206317286" sldId="1083"/>
            <ac:spMk id="2" creationId="{00000000-0000-0000-0000-000000000000}"/>
          </ac:spMkLst>
        </pc:spChg>
      </pc:sldChg>
      <pc:sldChg chg="addSp delSp modSp mod">
        <pc:chgData name="Julian Bohn" userId="1ef550fd-a1f9-40a0-b33e-9854c5439c48" providerId="ADAL" clId="{84E5AC81-444A-9E4F-8237-67AD43D160CE}" dt="2022-02-08T12:54:28.856" v="63"/>
        <pc:sldMkLst>
          <pc:docMk/>
          <pc:sldMk cId="1366897651" sldId="1087"/>
        </pc:sldMkLst>
        <pc:picChg chg="del">
          <ac:chgData name="Julian Bohn" userId="1ef550fd-a1f9-40a0-b33e-9854c5439c48" providerId="ADAL" clId="{84E5AC81-444A-9E4F-8237-67AD43D160CE}" dt="2022-02-08T12:54:28.438" v="62" actId="478"/>
          <ac:picMkLst>
            <pc:docMk/>
            <pc:sldMk cId="1366897651" sldId="1087"/>
            <ac:picMk id="7" creationId="{17949343-FAF7-4E2D-A2E5-7BBC18282137}"/>
          </ac:picMkLst>
        </pc:picChg>
        <pc:picChg chg="add mod">
          <ac:chgData name="Julian Bohn" userId="1ef550fd-a1f9-40a0-b33e-9854c5439c48" providerId="ADAL" clId="{84E5AC81-444A-9E4F-8237-67AD43D160CE}" dt="2022-02-08T12:54:28.856" v="63"/>
          <ac:picMkLst>
            <pc:docMk/>
            <pc:sldMk cId="1366897651" sldId="1087"/>
            <ac:picMk id="8" creationId="{3B6072A7-AE29-A64F-9FCC-D34B19F8FECD}"/>
          </ac:picMkLst>
        </pc:pic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999654674" sldId="1089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999654674" sldId="1089"/>
            <ac:spMk id="11" creationId="{F8B1BB07-C37B-4F1C-AAA1-1DF708AAF4BE}"/>
          </ac:spMkLst>
        </pc:spChg>
      </pc:sldChg>
      <pc:sldChg chg="modSp">
        <pc:chgData name="Julian Bohn" userId="1ef550fd-a1f9-40a0-b33e-9854c5439c48" providerId="ADAL" clId="{84E5AC81-444A-9E4F-8237-67AD43D160CE}" dt="2022-02-08T12:47:25.422" v="51"/>
        <pc:sldMkLst>
          <pc:docMk/>
          <pc:sldMk cId="187849061" sldId="1090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187849061" sldId="1090"/>
            <ac:spMk id="2" creationId="{F126A892-961D-497C-AC28-0AA9DC196F3E}"/>
          </ac:spMkLst>
        </pc:spChg>
      </pc:sldChg>
      <pc:sldChg chg="modSp mod">
        <pc:chgData name="Julian Bohn" userId="1ef550fd-a1f9-40a0-b33e-9854c5439c48" providerId="ADAL" clId="{84E5AC81-444A-9E4F-8237-67AD43D160CE}" dt="2022-02-09T20:10:02.775" v="88" actId="1076"/>
        <pc:sldMkLst>
          <pc:docMk/>
          <pc:sldMk cId="2251009288" sldId="1091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2251009288" sldId="1091"/>
            <ac:spMk id="9" creationId="{6C25E50A-340C-44D2-9A78-5CCE09E3DE3A}"/>
          </ac:spMkLst>
        </pc:spChg>
        <pc:picChg chg="mod">
          <ac:chgData name="Julian Bohn" userId="1ef550fd-a1f9-40a0-b33e-9854c5439c48" providerId="ADAL" clId="{84E5AC81-444A-9E4F-8237-67AD43D160CE}" dt="2022-02-09T20:10:02.775" v="88" actId="1076"/>
          <ac:picMkLst>
            <pc:docMk/>
            <pc:sldMk cId="2251009288" sldId="1091"/>
            <ac:picMk id="8" creationId="{6C16422F-F8C3-4BEB-AA60-3DB61A8B60D9}"/>
          </ac:picMkLst>
        </pc:picChg>
      </pc:sldChg>
      <pc:sldChg chg="modSp mod">
        <pc:chgData name="Julian Bohn" userId="1ef550fd-a1f9-40a0-b33e-9854c5439c48" providerId="ADAL" clId="{84E5AC81-444A-9E4F-8237-67AD43D160CE}" dt="2022-02-09T20:09:27.857" v="83" actId="1076"/>
        <pc:sldMkLst>
          <pc:docMk/>
          <pc:sldMk cId="1091864424" sldId="1092"/>
        </pc:sldMkLst>
        <pc:spChg chg="mod">
          <ac:chgData name="Julian Bohn" userId="1ef550fd-a1f9-40a0-b33e-9854c5439c48" providerId="ADAL" clId="{84E5AC81-444A-9E4F-8237-67AD43D160CE}" dt="2022-02-08T12:47:25.422" v="51"/>
          <ac:spMkLst>
            <pc:docMk/>
            <pc:sldMk cId="1091864424" sldId="1092"/>
            <ac:spMk id="2" creationId="{493DE050-BEEB-459A-9F40-E294E95CE524}"/>
          </ac:spMkLst>
        </pc:spChg>
        <pc:picChg chg="mod">
          <ac:chgData name="Julian Bohn" userId="1ef550fd-a1f9-40a0-b33e-9854c5439c48" providerId="ADAL" clId="{84E5AC81-444A-9E4F-8237-67AD43D160CE}" dt="2022-02-09T20:09:27.857" v="83" actId="1076"/>
          <ac:picMkLst>
            <pc:docMk/>
            <pc:sldMk cId="1091864424" sldId="1092"/>
            <ac:picMk id="10" creationId="{81A371EA-F6A3-4910-AB83-4D6962A2702C}"/>
          </ac:picMkLst>
        </pc:picChg>
      </pc:sldChg>
      <pc:sldMasterChg chg="addSp delSp modSp mod setBg modSldLayout">
        <pc:chgData name="Julian Bohn" userId="1ef550fd-a1f9-40a0-b33e-9854c5439c48" providerId="ADAL" clId="{84E5AC81-444A-9E4F-8237-67AD43D160CE}" dt="2022-02-08T12:53:29.076" v="57" actId="478"/>
        <pc:sldMasterMkLst>
          <pc:docMk/>
          <pc:sldMasterMk cId="303085951" sldId="2147483648"/>
        </pc:sldMasterMkLst>
        <pc:picChg chg="del">
          <ac:chgData name="Julian Bohn" userId="1ef550fd-a1f9-40a0-b33e-9854c5439c48" providerId="ADAL" clId="{84E5AC81-444A-9E4F-8237-67AD43D160CE}" dt="2022-02-08T12:53:29.076" v="57" actId="478"/>
          <ac:picMkLst>
            <pc:docMk/>
            <pc:sldMasterMk cId="303085951" sldId="2147483648"/>
            <ac:picMk id="8" creationId="{18649946-FBF8-4A19-9133-231744242034}"/>
          </ac:picMkLst>
        </pc:picChg>
        <pc:picChg chg="add mod">
          <ac:chgData name="Julian Bohn" userId="1ef550fd-a1f9-40a0-b33e-9854c5439c48" providerId="ADAL" clId="{84E5AC81-444A-9E4F-8237-67AD43D160CE}" dt="2022-02-08T12:53:24.614" v="56"/>
          <ac:picMkLst>
            <pc:docMk/>
            <pc:sldMasterMk cId="303085951" sldId="2147483648"/>
            <ac:picMk id="10" creationId="{0A262693-2ED8-A648-85A3-F4D90D6EEBE6}"/>
          </ac:picMkLst>
        </pc:pic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3120512984" sldId="214748364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234696240" sldId="214748365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2915594112" sldId="214748365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4034945631" sldId="214748365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3062160963" sldId="214748365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725881614" sldId="214748365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1475993055" sldId="214748365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3668608425" sldId="214748365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1744751891" sldId="214748365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2976898078" sldId="214748365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3238801810" sldId="214748365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4226517525" sldId="214748366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1500918755" sldId="214748366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4136335841" sldId="214748366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2386660665" sldId="214748366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3921124225" sldId="214748366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1556837140" sldId="214748366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1314488944" sldId="214748366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303085951" sldId="2147483648"/>
            <pc:sldLayoutMk cId="1410782646" sldId="2147483667"/>
          </pc:sldLayoutMkLst>
        </pc:sldLayoutChg>
      </pc:sldMasterChg>
      <pc:sldMasterChg chg="addSp">
        <pc:chgData name="Julian Bohn" userId="1ef550fd-a1f9-40a0-b33e-9854c5439c48" providerId="ADAL" clId="{84E5AC81-444A-9E4F-8237-67AD43D160CE}" dt="2022-02-08T12:45:58.964" v="2"/>
        <pc:sldMasterMkLst>
          <pc:docMk/>
          <pc:sldMasterMk cId="1726117932" sldId="2147483668"/>
        </pc:sldMasterMkLst>
        <pc:picChg chg="add">
          <ac:chgData name="Julian Bohn" userId="1ef550fd-a1f9-40a0-b33e-9854c5439c48" providerId="ADAL" clId="{84E5AC81-444A-9E4F-8237-67AD43D160CE}" dt="2022-02-08T12:45:58.964" v="2"/>
          <ac:picMkLst>
            <pc:docMk/>
            <pc:sldMasterMk cId="1726117932" sldId="2147483668"/>
            <ac:picMk id="7" creationId="{6DDA0433-5AAB-7F43-A366-6F176AD6CAA4}"/>
          </ac:picMkLst>
        </pc:picChg>
        <pc:picChg chg="add">
          <ac:chgData name="Julian Bohn" userId="1ef550fd-a1f9-40a0-b33e-9854c5439c48" providerId="ADAL" clId="{84E5AC81-444A-9E4F-8237-67AD43D160CE}" dt="2022-02-08T12:45:58.964" v="2"/>
          <ac:picMkLst>
            <pc:docMk/>
            <pc:sldMasterMk cId="1726117932" sldId="2147483668"/>
            <ac:picMk id="8" creationId="{DA222E88-4D4D-2E40-B1A5-F83CCA12454D}"/>
          </ac:picMkLst>
        </pc:picChg>
        <pc:picChg chg="add">
          <ac:chgData name="Julian Bohn" userId="1ef550fd-a1f9-40a0-b33e-9854c5439c48" providerId="ADAL" clId="{84E5AC81-444A-9E4F-8237-67AD43D160CE}" dt="2022-02-08T12:45:58.964" v="2"/>
          <ac:picMkLst>
            <pc:docMk/>
            <pc:sldMasterMk cId="1726117932" sldId="2147483668"/>
            <ac:picMk id="10" creationId="{87278D79-9889-F240-8AA4-650339E1321C}"/>
          </ac:picMkLst>
        </pc:picChg>
        <pc:cxnChg chg="add">
          <ac:chgData name="Julian Bohn" userId="1ef550fd-a1f9-40a0-b33e-9854c5439c48" providerId="ADAL" clId="{84E5AC81-444A-9E4F-8237-67AD43D160CE}" dt="2022-02-08T12:45:58.964" v="2"/>
          <ac:cxnSpMkLst>
            <pc:docMk/>
            <pc:sldMasterMk cId="1726117932" sldId="2147483668"/>
            <ac:cxnSpMk id="9" creationId="{CDF49852-5912-3A46-AD11-313ADC9DEB6E}"/>
          </ac:cxnSpMkLst>
        </pc:cxnChg>
      </pc:sldMasterChg>
      <pc:sldMasterChg chg="addSp">
        <pc:chgData name="Julian Bohn" userId="1ef550fd-a1f9-40a0-b33e-9854c5439c48" providerId="ADAL" clId="{84E5AC81-444A-9E4F-8237-67AD43D160CE}" dt="2022-02-08T12:46:54.995" v="50"/>
        <pc:sldMasterMkLst>
          <pc:docMk/>
          <pc:sldMasterMk cId="2675066520" sldId="2147483668"/>
        </pc:sldMasterMkLst>
        <pc:picChg chg="add">
          <ac:chgData name="Julian Bohn" userId="1ef550fd-a1f9-40a0-b33e-9854c5439c48" providerId="ADAL" clId="{84E5AC81-444A-9E4F-8237-67AD43D160CE}" dt="2022-02-08T12:46:54.995" v="50"/>
          <ac:picMkLst>
            <pc:docMk/>
            <pc:sldMasterMk cId="2675066520" sldId="2147483668"/>
            <ac:picMk id="13" creationId="{A7CFDB3E-C220-924B-B98C-D2215FC78F71}"/>
          </ac:picMkLst>
        </pc:picChg>
        <pc:picChg chg="add">
          <ac:chgData name="Julian Bohn" userId="1ef550fd-a1f9-40a0-b33e-9854c5439c48" providerId="ADAL" clId="{84E5AC81-444A-9E4F-8237-67AD43D160CE}" dt="2022-02-08T12:46:54.995" v="50"/>
          <ac:picMkLst>
            <pc:docMk/>
            <pc:sldMasterMk cId="2675066520" sldId="2147483668"/>
            <ac:picMk id="15" creationId="{CA0DF00C-8E69-F148-A552-7F26BC3C9275}"/>
          </ac:picMkLst>
        </pc:picChg>
        <pc:picChg chg="add">
          <ac:chgData name="Julian Bohn" userId="1ef550fd-a1f9-40a0-b33e-9854c5439c48" providerId="ADAL" clId="{84E5AC81-444A-9E4F-8237-67AD43D160CE}" dt="2022-02-08T12:46:54.995" v="50"/>
          <ac:picMkLst>
            <pc:docMk/>
            <pc:sldMasterMk cId="2675066520" sldId="2147483668"/>
            <ac:picMk id="17" creationId="{20E2E83A-F27D-B941-B37D-25F8119DA092}"/>
          </ac:picMkLst>
        </pc:picChg>
        <pc:cxnChg chg="add">
          <ac:chgData name="Julian Bohn" userId="1ef550fd-a1f9-40a0-b33e-9854c5439c48" providerId="ADAL" clId="{84E5AC81-444A-9E4F-8237-67AD43D160CE}" dt="2022-02-08T12:46:54.995" v="50"/>
          <ac:cxnSpMkLst>
            <pc:docMk/>
            <pc:sldMasterMk cId="2675066520" sldId="2147483668"/>
            <ac:cxnSpMk id="16" creationId="{C6187969-BCFC-D842-97BF-88D124C5223E}"/>
          </ac:cxnSpMkLst>
        </pc:cxnChg>
      </pc:sldMasterChg>
      <pc:sldMasterChg chg="new mod setBg addSldLayout modSldLayout">
        <pc:chgData name="Julian Bohn" userId="1ef550fd-a1f9-40a0-b33e-9854c5439c48" providerId="ADAL" clId="{84E5AC81-444A-9E4F-8237-67AD43D160CE}" dt="2022-02-08T12:51:50.633" v="55" actId="11236"/>
        <pc:sldMasterMkLst>
          <pc:docMk/>
          <pc:sldMasterMk cId="2841323206" sldId="2147483668"/>
        </pc:sldMasterMkLst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3012893970" sldId="2147483669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1444493227" sldId="2147483670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3255742164" sldId="2147483671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219050005" sldId="2147483672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1150800552" sldId="2147483673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651579975" sldId="2147483674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3402635308" sldId="2147483675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538126360" sldId="2147483676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3905897373" sldId="2147483677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3858502772" sldId="2147483678"/>
          </pc:sldLayoutMkLst>
        </pc:sldLayoutChg>
        <pc:sldLayoutChg chg="new replId 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2841323206" sldId="2147483668"/>
            <pc:sldLayoutMk cId="2675698253" sldId="2147483679"/>
          </pc:sldLayoutMkLst>
        </pc:sldLayoutChg>
        <pc:sldLayoutChg chg="new mod">
          <pc:chgData name="Julian Bohn" userId="1ef550fd-a1f9-40a0-b33e-9854c5439c48" providerId="ADAL" clId="{84E5AC81-444A-9E4F-8237-67AD43D160CE}" dt="2022-02-08T12:51:50.633" v="55" actId="11236"/>
          <pc:sldLayoutMkLst>
            <pc:docMk/>
            <pc:sldMasterMk cId="2841323206" sldId="2147483668"/>
            <pc:sldLayoutMk cId="2876098178" sldId="2147483680"/>
          </pc:sldLayoutMkLst>
        </pc:sldLayoutChg>
      </pc:sldMasterChg>
      <pc:sldMasterChg chg="setBg modSldLayout">
        <pc:chgData name="Julian Bohn" userId="1ef550fd-a1f9-40a0-b33e-9854c5439c48" providerId="ADAL" clId="{84E5AC81-444A-9E4F-8237-67AD43D160CE}" dt="2022-02-08T12:51:38.801" v="53"/>
        <pc:sldMasterMkLst>
          <pc:docMk/>
          <pc:sldMasterMk cId="139291293" sldId="2147483680"/>
        </pc:sldMasterMkLst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3100905614" sldId="214748368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3771339712" sldId="214748368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1274054703" sldId="214748368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2903844725" sldId="214748368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2417004220" sldId="214748368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1839579412" sldId="214748368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1403491481" sldId="214748368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1831626636" sldId="214748368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3685576502" sldId="214748368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2211428621" sldId="214748369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291293" sldId="2147483680"/>
            <pc:sldLayoutMk cId="3735035043" sldId="2147483691"/>
          </pc:sldLayoutMkLst>
        </pc:sldLayoutChg>
      </pc:sldMasterChg>
      <pc:sldMasterChg chg="addSp">
        <pc:chgData name="Julian Bohn" userId="1ef550fd-a1f9-40a0-b33e-9854c5439c48" providerId="ADAL" clId="{84E5AC81-444A-9E4F-8237-67AD43D160CE}" dt="2022-02-08T12:46:06.108" v="9"/>
        <pc:sldMasterMkLst>
          <pc:docMk/>
          <pc:sldMasterMk cId="3919016759" sldId="2147483682"/>
        </pc:sldMasterMkLst>
        <pc:picChg chg="add">
          <ac:chgData name="Julian Bohn" userId="1ef550fd-a1f9-40a0-b33e-9854c5439c48" providerId="ADAL" clId="{84E5AC81-444A-9E4F-8237-67AD43D160CE}" dt="2022-02-08T12:46:06.108" v="9"/>
          <ac:picMkLst>
            <pc:docMk/>
            <pc:sldMasterMk cId="3919016759" sldId="2147483682"/>
            <ac:picMk id="7" creationId="{349317BF-2808-3B45-AB86-5FBF22F4C408}"/>
          </ac:picMkLst>
        </pc:picChg>
        <pc:picChg chg="add">
          <ac:chgData name="Julian Bohn" userId="1ef550fd-a1f9-40a0-b33e-9854c5439c48" providerId="ADAL" clId="{84E5AC81-444A-9E4F-8237-67AD43D160CE}" dt="2022-02-08T12:46:06.108" v="9"/>
          <ac:picMkLst>
            <pc:docMk/>
            <pc:sldMasterMk cId="3919016759" sldId="2147483682"/>
            <ac:picMk id="8" creationId="{E915746E-34F3-A041-8910-6174980BF118}"/>
          </ac:picMkLst>
        </pc:picChg>
        <pc:picChg chg="add">
          <ac:chgData name="Julian Bohn" userId="1ef550fd-a1f9-40a0-b33e-9854c5439c48" providerId="ADAL" clId="{84E5AC81-444A-9E4F-8237-67AD43D160CE}" dt="2022-02-08T12:46:06.108" v="9"/>
          <ac:picMkLst>
            <pc:docMk/>
            <pc:sldMasterMk cId="3919016759" sldId="2147483682"/>
            <ac:picMk id="10" creationId="{152519BF-90C9-3840-90C0-F9E041C662A5}"/>
          </ac:picMkLst>
        </pc:picChg>
        <pc:cxnChg chg="add">
          <ac:chgData name="Julian Bohn" userId="1ef550fd-a1f9-40a0-b33e-9854c5439c48" providerId="ADAL" clId="{84E5AC81-444A-9E4F-8237-67AD43D160CE}" dt="2022-02-08T12:46:06.108" v="9"/>
          <ac:cxnSpMkLst>
            <pc:docMk/>
            <pc:sldMasterMk cId="3919016759" sldId="2147483682"/>
            <ac:cxnSpMk id="9" creationId="{A33A9F72-DFEE-9B43-B06A-9A832C7A7593}"/>
          </ac:cxnSpMkLst>
        </pc:cxnChg>
      </pc:sldMasterChg>
      <pc:sldMasterChg chg="setBg modSldLayout">
        <pc:chgData name="Julian Bohn" userId="1ef550fd-a1f9-40a0-b33e-9854c5439c48" providerId="ADAL" clId="{84E5AC81-444A-9E4F-8237-67AD43D160CE}" dt="2022-02-08T12:51:38.801" v="53"/>
        <pc:sldMasterMkLst>
          <pc:docMk/>
          <pc:sldMasterMk cId="1522160351" sldId="2147483692"/>
        </pc:sldMasterMkLst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3400791664" sldId="214748369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3781447058" sldId="214748369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453122587" sldId="214748369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3420081656" sldId="214748369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1819242687" sldId="214748369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463634618" sldId="214748369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1632390677" sldId="214748369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1617761524" sldId="214748370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326672476" sldId="214748370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4292794355" sldId="214748370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438953233" sldId="214748370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762958456" sldId="214748370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1568138355" sldId="214748370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4069316860" sldId="214748370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869109243" sldId="214748370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3396680914" sldId="214748370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1181879157" sldId="214748370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3158985238" sldId="214748371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522160351" sldId="2147483692"/>
            <pc:sldLayoutMk cId="2422509540" sldId="2147483711"/>
          </pc:sldLayoutMkLst>
        </pc:sldLayoutChg>
      </pc:sldMasterChg>
      <pc:sldMasterChg chg="addSp">
        <pc:chgData name="Julian Bohn" userId="1ef550fd-a1f9-40a0-b33e-9854c5439c48" providerId="ADAL" clId="{84E5AC81-444A-9E4F-8237-67AD43D160CE}" dt="2022-02-08T12:46:07.218" v="10"/>
        <pc:sldMasterMkLst>
          <pc:docMk/>
          <pc:sldMasterMk cId="187720186" sldId="2147483696"/>
        </pc:sldMasterMkLst>
        <pc:picChg chg="add">
          <ac:chgData name="Julian Bohn" userId="1ef550fd-a1f9-40a0-b33e-9854c5439c48" providerId="ADAL" clId="{84E5AC81-444A-9E4F-8237-67AD43D160CE}" dt="2022-02-08T12:46:07.218" v="10"/>
          <ac:picMkLst>
            <pc:docMk/>
            <pc:sldMasterMk cId="187720186" sldId="2147483696"/>
            <ac:picMk id="11" creationId="{A164AD07-FC3A-F44A-AD51-739B8C943FD1}"/>
          </ac:picMkLst>
        </pc:picChg>
        <pc:picChg chg="add">
          <ac:chgData name="Julian Bohn" userId="1ef550fd-a1f9-40a0-b33e-9854c5439c48" providerId="ADAL" clId="{84E5AC81-444A-9E4F-8237-67AD43D160CE}" dt="2022-02-08T12:46:07.218" v="10"/>
          <ac:picMkLst>
            <pc:docMk/>
            <pc:sldMasterMk cId="187720186" sldId="2147483696"/>
            <ac:picMk id="14" creationId="{D1C668E8-253B-7047-B6C3-E117D423DB71}"/>
          </ac:picMkLst>
        </pc:picChg>
        <pc:picChg chg="add">
          <ac:chgData name="Julian Bohn" userId="1ef550fd-a1f9-40a0-b33e-9854c5439c48" providerId="ADAL" clId="{84E5AC81-444A-9E4F-8237-67AD43D160CE}" dt="2022-02-08T12:46:07.218" v="10"/>
          <ac:picMkLst>
            <pc:docMk/>
            <pc:sldMasterMk cId="187720186" sldId="2147483696"/>
            <ac:picMk id="17" creationId="{68D91958-4C21-F943-8A40-358DB5AC7471}"/>
          </ac:picMkLst>
        </pc:picChg>
        <pc:cxnChg chg="add">
          <ac:chgData name="Julian Bohn" userId="1ef550fd-a1f9-40a0-b33e-9854c5439c48" providerId="ADAL" clId="{84E5AC81-444A-9E4F-8237-67AD43D160CE}" dt="2022-02-08T12:46:07.218" v="10"/>
          <ac:cxnSpMkLst>
            <pc:docMk/>
            <pc:sldMasterMk cId="187720186" sldId="2147483696"/>
            <ac:cxnSpMk id="16" creationId="{0BD5EC29-A36A-7F4D-B535-477922F38A66}"/>
          </ac:cxnSpMkLst>
        </pc:cxnChg>
      </pc:sldMasterChg>
      <pc:sldMasterChg chg="addSp">
        <pc:chgData name="Julian Bohn" userId="1ef550fd-a1f9-40a0-b33e-9854c5439c48" providerId="ADAL" clId="{84E5AC81-444A-9E4F-8237-67AD43D160CE}" dt="2022-02-08T12:46:08.287" v="14"/>
        <pc:sldMasterMkLst>
          <pc:docMk/>
          <pc:sldMasterMk cId="1963809922" sldId="2147483710"/>
        </pc:sldMasterMkLst>
        <pc:picChg chg="add">
          <ac:chgData name="Julian Bohn" userId="1ef550fd-a1f9-40a0-b33e-9854c5439c48" providerId="ADAL" clId="{84E5AC81-444A-9E4F-8237-67AD43D160CE}" dt="2022-02-08T12:46:08.287" v="14"/>
          <ac:picMkLst>
            <pc:docMk/>
            <pc:sldMasterMk cId="1963809922" sldId="2147483710"/>
            <ac:picMk id="7" creationId="{8EA51B9A-E1BD-7A45-9D78-A5A2168B6C60}"/>
          </ac:picMkLst>
        </pc:picChg>
        <pc:picChg chg="add">
          <ac:chgData name="Julian Bohn" userId="1ef550fd-a1f9-40a0-b33e-9854c5439c48" providerId="ADAL" clId="{84E5AC81-444A-9E4F-8237-67AD43D160CE}" dt="2022-02-08T12:46:08.287" v="14"/>
          <ac:picMkLst>
            <pc:docMk/>
            <pc:sldMasterMk cId="1963809922" sldId="2147483710"/>
            <ac:picMk id="8" creationId="{0365949B-8288-314E-9529-2C37DC3D5877}"/>
          </ac:picMkLst>
        </pc:picChg>
        <pc:picChg chg="add">
          <ac:chgData name="Julian Bohn" userId="1ef550fd-a1f9-40a0-b33e-9854c5439c48" providerId="ADAL" clId="{84E5AC81-444A-9E4F-8237-67AD43D160CE}" dt="2022-02-08T12:46:08.287" v="14"/>
          <ac:picMkLst>
            <pc:docMk/>
            <pc:sldMasterMk cId="1963809922" sldId="2147483710"/>
            <ac:picMk id="10" creationId="{CEA9838C-CDEF-494C-874C-CB165A006BA8}"/>
          </ac:picMkLst>
        </pc:picChg>
        <pc:cxnChg chg="add">
          <ac:chgData name="Julian Bohn" userId="1ef550fd-a1f9-40a0-b33e-9854c5439c48" providerId="ADAL" clId="{84E5AC81-444A-9E4F-8237-67AD43D160CE}" dt="2022-02-08T12:46:08.287" v="14"/>
          <ac:cxnSpMkLst>
            <pc:docMk/>
            <pc:sldMasterMk cId="1963809922" sldId="2147483710"/>
            <ac:cxnSpMk id="9" creationId="{2E4E5443-0276-C94C-ABE2-FEB211AA125D}"/>
          </ac:cxnSpMkLst>
        </pc:cxnChg>
      </pc:sldMasterChg>
      <pc:sldMasterChg chg="setBg modSldLayout">
        <pc:chgData name="Julian Bohn" userId="1ef550fd-a1f9-40a0-b33e-9854c5439c48" providerId="ADAL" clId="{84E5AC81-444A-9E4F-8237-67AD43D160CE}" dt="2022-02-08T12:51:38.801" v="53"/>
        <pc:sldMasterMkLst>
          <pc:docMk/>
          <pc:sldMasterMk cId="1391690214" sldId="2147483712"/>
        </pc:sldMasterMkLst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1346862510" sldId="214748371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1786316488" sldId="214748371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2558840422" sldId="214748371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3129275387" sldId="214748371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2265011141" sldId="214748371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410878453" sldId="214748371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3819424172" sldId="214748371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1434844480" sldId="214748372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4036172938" sldId="214748372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1300389065" sldId="214748372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391690214" sldId="2147483712"/>
            <pc:sldLayoutMk cId="1225384463" sldId="2147483723"/>
          </pc:sldLayoutMkLst>
        </pc:sldLayoutChg>
      </pc:sldMasterChg>
      <pc:sldMasterChg chg="setBg modSldLayout">
        <pc:chgData name="Julian Bohn" userId="1ef550fd-a1f9-40a0-b33e-9854c5439c48" providerId="ADAL" clId="{84E5AC81-444A-9E4F-8237-67AD43D160CE}" dt="2022-02-08T12:51:38.801" v="53"/>
        <pc:sldMasterMkLst>
          <pc:docMk/>
          <pc:sldMasterMk cId="1197403906" sldId="2147483724"/>
        </pc:sldMasterMkLst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496874657" sldId="214748372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371370454" sldId="214748372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2882083348" sldId="214748372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2883675353" sldId="214748372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3508887169" sldId="214748372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042361470" sldId="214748373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177122650" sldId="214748373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442710863" sldId="214748373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671393121" sldId="2147483733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328249080" sldId="2147483734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090955711" sldId="2147483735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229545318" sldId="2147483736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1425399632" sldId="2147483737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976320642" sldId="2147483738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2010448278" sldId="2147483739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3006520728" sldId="2147483740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3385514286" sldId="2147483741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2568919143" sldId="2147483742"/>
          </pc:sldLayoutMkLst>
        </pc:sldLayoutChg>
        <pc:sldLayoutChg chg="setBg">
          <pc:chgData name="Julian Bohn" userId="1ef550fd-a1f9-40a0-b33e-9854c5439c48" providerId="ADAL" clId="{84E5AC81-444A-9E4F-8237-67AD43D160CE}" dt="2022-02-08T12:51:38.801" v="53"/>
          <pc:sldLayoutMkLst>
            <pc:docMk/>
            <pc:sldMasterMk cId="1197403906" sldId="2147483724"/>
            <pc:sldLayoutMk cId="3478474682" sldId="2147483743"/>
          </pc:sldLayoutMkLst>
        </pc:sldLayoutChg>
      </pc:sldMasterChg>
      <pc:sldMasterChg chg="addSp">
        <pc:chgData name="Julian Bohn" userId="1ef550fd-a1f9-40a0-b33e-9854c5439c48" providerId="ADAL" clId="{84E5AC81-444A-9E4F-8237-67AD43D160CE}" dt="2022-02-08T12:46:09.261" v="18"/>
        <pc:sldMasterMkLst>
          <pc:docMk/>
          <pc:sldMasterMk cId="1978311315" sldId="2147483724"/>
        </pc:sldMasterMkLst>
        <pc:picChg chg="add">
          <ac:chgData name="Julian Bohn" userId="1ef550fd-a1f9-40a0-b33e-9854c5439c48" providerId="ADAL" clId="{84E5AC81-444A-9E4F-8237-67AD43D160CE}" dt="2022-02-08T12:46:09.261" v="18"/>
          <ac:picMkLst>
            <pc:docMk/>
            <pc:sldMasterMk cId="1978311315" sldId="2147483724"/>
            <ac:picMk id="11" creationId="{2AA715D0-9007-7F4F-8938-EEB568872B43}"/>
          </ac:picMkLst>
        </pc:picChg>
        <pc:picChg chg="add">
          <ac:chgData name="Julian Bohn" userId="1ef550fd-a1f9-40a0-b33e-9854c5439c48" providerId="ADAL" clId="{84E5AC81-444A-9E4F-8237-67AD43D160CE}" dt="2022-02-08T12:46:09.261" v="18"/>
          <ac:picMkLst>
            <pc:docMk/>
            <pc:sldMasterMk cId="1978311315" sldId="2147483724"/>
            <ac:picMk id="14" creationId="{ECB99E2F-538A-1846-8C7C-D2D544D65114}"/>
          </ac:picMkLst>
        </pc:picChg>
        <pc:picChg chg="add">
          <ac:chgData name="Julian Bohn" userId="1ef550fd-a1f9-40a0-b33e-9854c5439c48" providerId="ADAL" clId="{84E5AC81-444A-9E4F-8237-67AD43D160CE}" dt="2022-02-08T12:46:09.261" v="18"/>
          <ac:picMkLst>
            <pc:docMk/>
            <pc:sldMasterMk cId="1978311315" sldId="2147483724"/>
            <ac:picMk id="16" creationId="{A0409DFF-E319-F142-B268-11698CD5A928}"/>
          </ac:picMkLst>
        </pc:picChg>
        <pc:cxnChg chg="add">
          <ac:chgData name="Julian Bohn" userId="1ef550fd-a1f9-40a0-b33e-9854c5439c48" providerId="ADAL" clId="{84E5AC81-444A-9E4F-8237-67AD43D160CE}" dt="2022-02-08T12:46:09.261" v="18"/>
          <ac:cxnSpMkLst>
            <pc:docMk/>
            <pc:sldMasterMk cId="1978311315" sldId="2147483724"/>
            <ac:cxnSpMk id="15" creationId="{1DA7CAB5-F8CD-C841-9319-E57ABF84BE91}"/>
          </ac:cxnSpMkLst>
        </pc:cxnChg>
      </pc:sldMasterChg>
      <pc:sldMasterChg chg="addSp">
        <pc:chgData name="Julian Bohn" userId="1ef550fd-a1f9-40a0-b33e-9854c5439c48" providerId="ADAL" clId="{84E5AC81-444A-9E4F-8237-67AD43D160CE}" dt="2022-02-08T12:46:09.807" v="23"/>
        <pc:sldMasterMkLst>
          <pc:docMk/>
          <pc:sldMasterMk cId="596206214" sldId="2147483738"/>
        </pc:sldMasterMkLst>
        <pc:picChg chg="add">
          <ac:chgData name="Julian Bohn" userId="1ef550fd-a1f9-40a0-b33e-9854c5439c48" providerId="ADAL" clId="{84E5AC81-444A-9E4F-8237-67AD43D160CE}" dt="2022-02-08T12:46:09.807" v="23"/>
          <ac:picMkLst>
            <pc:docMk/>
            <pc:sldMasterMk cId="596206214" sldId="2147483738"/>
            <ac:picMk id="7" creationId="{2BAF5827-E2F3-B445-A2D1-92E9EAEB09C9}"/>
          </ac:picMkLst>
        </pc:picChg>
        <pc:picChg chg="add">
          <ac:chgData name="Julian Bohn" userId="1ef550fd-a1f9-40a0-b33e-9854c5439c48" providerId="ADAL" clId="{84E5AC81-444A-9E4F-8237-67AD43D160CE}" dt="2022-02-08T12:46:09.807" v="23"/>
          <ac:picMkLst>
            <pc:docMk/>
            <pc:sldMasterMk cId="596206214" sldId="2147483738"/>
            <ac:picMk id="8" creationId="{75042ADA-DB68-3E46-95E0-1AE41AD7C146}"/>
          </ac:picMkLst>
        </pc:picChg>
        <pc:picChg chg="add">
          <ac:chgData name="Julian Bohn" userId="1ef550fd-a1f9-40a0-b33e-9854c5439c48" providerId="ADAL" clId="{84E5AC81-444A-9E4F-8237-67AD43D160CE}" dt="2022-02-08T12:46:09.807" v="23"/>
          <ac:picMkLst>
            <pc:docMk/>
            <pc:sldMasterMk cId="596206214" sldId="2147483738"/>
            <ac:picMk id="10" creationId="{BDA1BD36-435E-0C40-8264-E56CA7C10B48}"/>
          </ac:picMkLst>
        </pc:picChg>
        <pc:cxnChg chg="add">
          <ac:chgData name="Julian Bohn" userId="1ef550fd-a1f9-40a0-b33e-9854c5439c48" providerId="ADAL" clId="{84E5AC81-444A-9E4F-8237-67AD43D160CE}" dt="2022-02-08T12:46:09.807" v="23"/>
          <ac:cxnSpMkLst>
            <pc:docMk/>
            <pc:sldMasterMk cId="596206214" sldId="2147483738"/>
            <ac:cxnSpMk id="9" creationId="{540D0F4E-3FB3-1D4C-8145-A4B2774CC718}"/>
          </ac:cxnSpMkLst>
        </pc:cxnChg>
      </pc:sldMasterChg>
      <pc:sldMasterChg chg="new mod addSldLayout">
        <pc:chgData name="Julian Bohn" userId="1ef550fd-a1f9-40a0-b33e-9854c5439c48" providerId="ADAL" clId="{84E5AC81-444A-9E4F-8237-67AD43D160CE}" dt="2022-02-08T12:51:47.622" v="54" actId="6938"/>
        <pc:sldMasterMkLst>
          <pc:docMk/>
          <pc:sldMasterMk cId="1475517885" sldId="2147483744"/>
        </pc:sldMasterMkLst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2861916922" sldId="2147483745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3753596536" sldId="2147483746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1452526286" sldId="2147483747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360864787" sldId="2147483748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2328790084" sldId="2147483749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3878692882" sldId="2147483750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1109518453" sldId="2147483751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4106125134" sldId="2147483752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351960240" sldId="2147483753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3216708166" sldId="2147483754"/>
          </pc:sldLayoutMkLst>
        </pc:sldLayoutChg>
        <pc:sldLayoutChg chg="new replId">
          <pc:chgData name="Julian Bohn" userId="1ef550fd-a1f9-40a0-b33e-9854c5439c48" providerId="ADAL" clId="{84E5AC81-444A-9E4F-8237-67AD43D160CE}" dt="2022-02-08T12:51:47.622" v="54" actId="6938"/>
          <pc:sldLayoutMkLst>
            <pc:docMk/>
            <pc:sldMasterMk cId="1475517885" sldId="2147483744"/>
            <pc:sldLayoutMk cId="723086061" sldId="2147483755"/>
          </pc:sldLayoutMkLst>
        </pc:sldLayoutChg>
      </pc:sldMasterChg>
      <pc:sldMasterChg chg="addSp">
        <pc:chgData name="Julian Bohn" userId="1ef550fd-a1f9-40a0-b33e-9854c5439c48" providerId="ADAL" clId="{84E5AC81-444A-9E4F-8237-67AD43D160CE}" dt="2022-02-08T12:46:10.361" v="28"/>
        <pc:sldMasterMkLst>
          <pc:docMk/>
          <pc:sldMasterMk cId="2591185892" sldId="2147483752"/>
        </pc:sldMasterMkLst>
        <pc:picChg chg="add">
          <ac:chgData name="Julian Bohn" userId="1ef550fd-a1f9-40a0-b33e-9854c5439c48" providerId="ADAL" clId="{84E5AC81-444A-9E4F-8237-67AD43D160CE}" dt="2022-02-08T12:46:10.361" v="28"/>
          <ac:picMkLst>
            <pc:docMk/>
            <pc:sldMasterMk cId="2591185892" sldId="2147483752"/>
            <ac:picMk id="10" creationId="{C75AE09D-D0E6-C044-9BFE-514F4E024CBF}"/>
          </ac:picMkLst>
        </pc:picChg>
        <pc:picChg chg="add">
          <ac:chgData name="Julian Bohn" userId="1ef550fd-a1f9-40a0-b33e-9854c5439c48" providerId="ADAL" clId="{84E5AC81-444A-9E4F-8237-67AD43D160CE}" dt="2022-02-08T12:46:10.361" v="28"/>
          <ac:picMkLst>
            <pc:docMk/>
            <pc:sldMasterMk cId="2591185892" sldId="2147483752"/>
            <ac:picMk id="11" creationId="{613D8534-6387-5F4C-B014-3299264AFDD6}"/>
          </ac:picMkLst>
        </pc:picChg>
        <pc:picChg chg="add">
          <ac:chgData name="Julian Bohn" userId="1ef550fd-a1f9-40a0-b33e-9854c5439c48" providerId="ADAL" clId="{84E5AC81-444A-9E4F-8237-67AD43D160CE}" dt="2022-02-08T12:46:10.361" v="28"/>
          <ac:picMkLst>
            <pc:docMk/>
            <pc:sldMasterMk cId="2591185892" sldId="2147483752"/>
            <ac:picMk id="14" creationId="{72B17D1C-FE41-B941-AA4B-FFE770276991}"/>
          </ac:picMkLst>
        </pc:picChg>
        <pc:cxnChg chg="add">
          <ac:chgData name="Julian Bohn" userId="1ef550fd-a1f9-40a0-b33e-9854c5439c48" providerId="ADAL" clId="{84E5AC81-444A-9E4F-8237-67AD43D160CE}" dt="2022-02-08T12:46:10.361" v="28"/>
          <ac:cxnSpMkLst>
            <pc:docMk/>
            <pc:sldMasterMk cId="2591185892" sldId="2147483752"/>
            <ac:cxnSpMk id="13" creationId="{18692504-1BE4-AE48-9822-D0406BF854FF}"/>
          </ac:cxnSpMkLst>
        </pc:cxnChg>
      </pc:sldMasterChg>
    </pc:docChg>
  </pc:docChgLst>
  <pc:docChgLst>
    <pc:chgData name="Ilona Schönmann" userId="a700cd7b-d8fc-4e23-83f2-89023732c6f4" providerId="ADAL" clId="{0470EC76-C106-47C8-97C7-780FFA1F55A2}"/>
    <pc:docChg chg="undo custSel addSld delSld modSld">
      <pc:chgData name="Ilona Schönmann" userId="a700cd7b-d8fc-4e23-83f2-89023732c6f4" providerId="ADAL" clId="{0470EC76-C106-47C8-97C7-780FFA1F55A2}" dt="2021-06-02T06:48:25.242" v="31" actId="27636"/>
      <pc:docMkLst>
        <pc:docMk/>
      </pc:docMkLst>
      <pc:sldChg chg="modSp mod">
        <pc:chgData name="Ilona Schönmann" userId="a700cd7b-d8fc-4e23-83f2-89023732c6f4" providerId="ADAL" clId="{0470EC76-C106-47C8-97C7-780FFA1F55A2}" dt="2021-06-02T06:48:25.242" v="31" actId="27636"/>
        <pc:sldMkLst>
          <pc:docMk/>
          <pc:sldMk cId="751975586" sldId="334"/>
        </pc:sldMkLst>
        <pc:spChg chg="mod">
          <ac:chgData name="Ilona Schönmann" userId="a700cd7b-d8fc-4e23-83f2-89023732c6f4" providerId="ADAL" clId="{0470EC76-C106-47C8-97C7-780FFA1F55A2}" dt="2021-06-02T06:48:25.242" v="31" actId="27636"/>
          <ac:spMkLst>
            <pc:docMk/>
            <pc:sldMk cId="751975586" sldId="334"/>
            <ac:spMk id="4" creationId="{00000000-0000-0000-0000-000000000000}"/>
          </ac:spMkLst>
        </pc:spChg>
      </pc:sldChg>
      <pc:sldChg chg="modSp mod">
        <pc:chgData name="Ilona Schönmann" userId="a700cd7b-d8fc-4e23-83f2-89023732c6f4" providerId="ADAL" clId="{0470EC76-C106-47C8-97C7-780FFA1F55A2}" dt="2021-06-02T06:47:19.407" v="14" actId="20577"/>
        <pc:sldMkLst>
          <pc:docMk/>
          <pc:sldMk cId="2447017563" sldId="1064"/>
        </pc:sldMkLst>
        <pc:spChg chg="mod">
          <ac:chgData name="Ilona Schönmann" userId="a700cd7b-d8fc-4e23-83f2-89023732c6f4" providerId="ADAL" clId="{0470EC76-C106-47C8-97C7-780FFA1F55A2}" dt="2021-06-02T06:47:19.407" v="14" actId="20577"/>
          <ac:spMkLst>
            <pc:docMk/>
            <pc:sldMk cId="2447017563" sldId="1064"/>
            <ac:spMk id="5" creationId="{00000000-0000-0000-0000-000000000000}"/>
          </ac:spMkLst>
        </pc:spChg>
      </pc:sldChg>
      <pc:sldChg chg="delSp mod">
        <pc:chgData name="Ilona Schönmann" userId="a700cd7b-d8fc-4e23-83f2-89023732c6f4" providerId="ADAL" clId="{0470EC76-C106-47C8-97C7-780FFA1F55A2}" dt="2021-06-02T06:48:14.081" v="25" actId="478"/>
        <pc:sldMkLst>
          <pc:docMk/>
          <pc:sldMk cId="2519175866" sldId="1071"/>
        </pc:sldMkLst>
        <pc:spChg chg="del">
          <ac:chgData name="Ilona Schönmann" userId="a700cd7b-d8fc-4e23-83f2-89023732c6f4" providerId="ADAL" clId="{0470EC76-C106-47C8-97C7-780FFA1F55A2}" dt="2021-06-02T06:48:13.352" v="24" actId="478"/>
          <ac:spMkLst>
            <pc:docMk/>
            <pc:sldMk cId="2519175866" sldId="1071"/>
            <ac:spMk id="4" creationId="{1F4AB362-0649-4B73-9A40-F29B839CA1E6}"/>
          </ac:spMkLst>
        </pc:spChg>
        <pc:spChg chg="del">
          <ac:chgData name="Ilona Schönmann" userId="a700cd7b-d8fc-4e23-83f2-89023732c6f4" providerId="ADAL" clId="{0470EC76-C106-47C8-97C7-780FFA1F55A2}" dt="2021-06-02T06:48:12.320" v="23" actId="478"/>
          <ac:spMkLst>
            <pc:docMk/>
            <pc:sldMk cId="2519175866" sldId="1071"/>
            <ac:spMk id="5" creationId="{93BAFFDD-2FCF-43CB-ACE8-862C23AEF74A}"/>
          </ac:spMkLst>
        </pc:spChg>
        <pc:spChg chg="del">
          <ac:chgData name="Ilona Schönmann" userId="a700cd7b-d8fc-4e23-83f2-89023732c6f4" providerId="ADAL" clId="{0470EC76-C106-47C8-97C7-780FFA1F55A2}" dt="2021-06-02T06:48:14.081" v="25" actId="478"/>
          <ac:spMkLst>
            <pc:docMk/>
            <pc:sldMk cId="2519175866" sldId="1071"/>
            <ac:spMk id="6" creationId="{AD93527C-EA80-436D-BE80-370F07E547B4}"/>
          </ac:spMkLst>
        </pc:spChg>
      </pc:sldChg>
      <pc:sldChg chg="delSp add del mod">
        <pc:chgData name="Ilona Schönmann" userId="a700cd7b-d8fc-4e23-83f2-89023732c6f4" providerId="ADAL" clId="{0470EC76-C106-47C8-97C7-780FFA1F55A2}" dt="2021-06-02T06:48:00.241" v="21" actId="2696"/>
        <pc:sldMkLst>
          <pc:docMk/>
          <pc:sldMk cId="2089638228" sldId="1073"/>
        </pc:sldMkLst>
        <pc:spChg chg="del">
          <ac:chgData name="Ilona Schönmann" userId="a700cd7b-d8fc-4e23-83f2-89023732c6f4" providerId="ADAL" clId="{0470EC76-C106-47C8-97C7-780FFA1F55A2}" dt="2021-06-02T06:46:58.588" v="1" actId="478"/>
          <ac:spMkLst>
            <pc:docMk/>
            <pc:sldMk cId="2089638228" sldId="1073"/>
            <ac:spMk id="4" creationId="{F5B969C8-B758-459B-BFFE-24877DF1BE7B}"/>
          </ac:spMkLst>
        </pc:spChg>
        <pc:spChg chg="del">
          <ac:chgData name="Ilona Schönmann" userId="a700cd7b-d8fc-4e23-83f2-89023732c6f4" providerId="ADAL" clId="{0470EC76-C106-47C8-97C7-780FFA1F55A2}" dt="2021-06-02T06:46:56.543" v="0" actId="478"/>
          <ac:spMkLst>
            <pc:docMk/>
            <pc:sldMk cId="2089638228" sldId="1073"/>
            <ac:spMk id="5" creationId="{ADB267F3-EF16-4F02-8940-A66BDA47670F}"/>
          </ac:spMkLst>
        </pc:spChg>
        <pc:spChg chg="del">
          <ac:chgData name="Ilona Schönmann" userId="a700cd7b-d8fc-4e23-83f2-89023732c6f4" providerId="ADAL" clId="{0470EC76-C106-47C8-97C7-780FFA1F55A2}" dt="2021-06-02T06:47:01.624" v="2" actId="478"/>
          <ac:spMkLst>
            <pc:docMk/>
            <pc:sldMk cId="2089638228" sldId="1073"/>
            <ac:spMk id="6" creationId="{F2B4EE2E-E2FC-4560-80EC-7023AB35F480}"/>
          </ac:spMkLst>
        </pc:spChg>
      </pc:sldChg>
      <pc:sldChg chg="add">
        <pc:chgData name="Ilona Schönmann" userId="a700cd7b-d8fc-4e23-83f2-89023732c6f4" providerId="ADAL" clId="{0470EC76-C106-47C8-97C7-780FFA1F55A2}" dt="2021-06-02T06:48:02.545" v="22"/>
        <pc:sldMkLst>
          <pc:docMk/>
          <pc:sldMk cId="2325715758" sldId="1073"/>
        </pc:sldMkLst>
      </pc:sldChg>
      <pc:sldChg chg="delSp modSp add del mod">
        <pc:chgData name="Ilona Schönmann" userId="a700cd7b-d8fc-4e23-83f2-89023732c6f4" providerId="ADAL" clId="{0470EC76-C106-47C8-97C7-780FFA1F55A2}" dt="2021-06-02T06:48:00.241" v="21" actId="2696"/>
        <pc:sldMkLst>
          <pc:docMk/>
          <pc:sldMk cId="3182872288" sldId="1074"/>
        </pc:sldMkLst>
        <pc:spChg chg="del">
          <ac:chgData name="Ilona Schönmann" userId="a700cd7b-d8fc-4e23-83f2-89023732c6f4" providerId="ADAL" clId="{0470EC76-C106-47C8-97C7-780FFA1F55A2}" dt="2021-06-02T06:47:26.570" v="16" actId="478"/>
          <ac:spMkLst>
            <pc:docMk/>
            <pc:sldMk cId="3182872288" sldId="1074"/>
            <ac:spMk id="4" creationId="{CC0BB027-287B-414E-854C-A98FB86942DF}"/>
          </ac:spMkLst>
        </pc:spChg>
        <pc:spChg chg="del">
          <ac:chgData name="Ilona Schönmann" userId="a700cd7b-d8fc-4e23-83f2-89023732c6f4" providerId="ADAL" clId="{0470EC76-C106-47C8-97C7-780FFA1F55A2}" dt="2021-06-02T06:47:25.156" v="15" actId="478"/>
          <ac:spMkLst>
            <pc:docMk/>
            <pc:sldMk cId="3182872288" sldId="1074"/>
            <ac:spMk id="5" creationId="{CC90C911-08C5-474E-8644-D5FFD9995CD0}"/>
          </ac:spMkLst>
        </pc:spChg>
        <pc:spChg chg="del mod">
          <ac:chgData name="Ilona Schönmann" userId="a700cd7b-d8fc-4e23-83f2-89023732c6f4" providerId="ADAL" clId="{0470EC76-C106-47C8-97C7-780FFA1F55A2}" dt="2021-06-02T06:47:30.929" v="18" actId="478"/>
          <ac:spMkLst>
            <pc:docMk/>
            <pc:sldMk cId="3182872288" sldId="1074"/>
            <ac:spMk id="6" creationId="{1E0C891B-89A8-4A14-97BE-685B77C67443}"/>
          </ac:spMkLst>
        </pc:spChg>
      </pc:sldChg>
      <pc:sldChg chg="add">
        <pc:chgData name="Ilona Schönmann" userId="a700cd7b-d8fc-4e23-83f2-89023732c6f4" providerId="ADAL" clId="{0470EC76-C106-47C8-97C7-780FFA1F55A2}" dt="2021-06-02T06:48:02.545" v="22"/>
        <pc:sldMkLst>
          <pc:docMk/>
          <pc:sldMk cId="3281687042" sldId="1074"/>
        </pc:sldMkLst>
      </pc:sldChg>
      <pc:sldChg chg="delSp add del mod">
        <pc:chgData name="Ilona Schönmann" userId="a700cd7b-d8fc-4e23-83f2-89023732c6f4" providerId="ADAL" clId="{0470EC76-C106-47C8-97C7-780FFA1F55A2}" dt="2021-06-02T06:48:00.241" v="21" actId="2696"/>
        <pc:sldMkLst>
          <pc:docMk/>
          <pc:sldMk cId="654949739" sldId="1075"/>
        </pc:sldMkLst>
        <pc:spChg chg="del">
          <ac:chgData name="Ilona Schönmann" userId="a700cd7b-d8fc-4e23-83f2-89023732c6f4" providerId="ADAL" clId="{0470EC76-C106-47C8-97C7-780FFA1F55A2}" dt="2021-06-02T06:47:08.601" v="4" actId="478"/>
          <ac:spMkLst>
            <pc:docMk/>
            <pc:sldMk cId="654949739" sldId="1075"/>
            <ac:spMk id="4" creationId="{A7E43576-74D0-4D0C-B7E5-19ED69FFCB1A}"/>
          </ac:spMkLst>
        </pc:spChg>
        <pc:spChg chg="del">
          <ac:chgData name="Ilona Schönmann" userId="a700cd7b-d8fc-4e23-83f2-89023732c6f4" providerId="ADAL" clId="{0470EC76-C106-47C8-97C7-780FFA1F55A2}" dt="2021-06-02T06:47:07.446" v="3" actId="478"/>
          <ac:spMkLst>
            <pc:docMk/>
            <pc:sldMk cId="654949739" sldId="1075"/>
            <ac:spMk id="5" creationId="{F0EA7A71-F3F4-4DAF-883E-EFC1027B9121}"/>
          </ac:spMkLst>
        </pc:spChg>
        <pc:spChg chg="del">
          <ac:chgData name="Ilona Schönmann" userId="a700cd7b-d8fc-4e23-83f2-89023732c6f4" providerId="ADAL" clId="{0470EC76-C106-47C8-97C7-780FFA1F55A2}" dt="2021-06-02T06:47:10.264" v="5" actId="478"/>
          <ac:spMkLst>
            <pc:docMk/>
            <pc:sldMk cId="654949739" sldId="1075"/>
            <ac:spMk id="6" creationId="{86DA3633-E33F-4B49-93BD-7BF7DD882C91}"/>
          </ac:spMkLst>
        </pc:spChg>
      </pc:sldChg>
      <pc:sldChg chg="add">
        <pc:chgData name="Ilona Schönmann" userId="a700cd7b-d8fc-4e23-83f2-89023732c6f4" providerId="ADAL" clId="{0470EC76-C106-47C8-97C7-780FFA1F55A2}" dt="2021-06-02T06:48:02.545" v="22"/>
        <pc:sldMkLst>
          <pc:docMk/>
          <pc:sldMk cId="1857590404" sldId="1075"/>
        </pc:sldMkLst>
      </pc:sldChg>
    </pc:docChg>
  </pc:docChgLst>
  <pc:docChgLst>
    <pc:chgData name="Ilona Schönmann" userId="a700cd7b-d8fc-4e23-83f2-89023732c6f4" providerId="ADAL" clId="{AC011402-97F6-4E49-997B-20913B420BC8}"/>
    <pc:docChg chg="modSld">
      <pc:chgData name="Ilona Schönmann" userId="a700cd7b-d8fc-4e23-83f2-89023732c6f4" providerId="ADAL" clId="{AC011402-97F6-4E49-997B-20913B420BC8}" dt="2022-01-25T16:41:14.780" v="2" actId="14826"/>
      <pc:docMkLst>
        <pc:docMk/>
      </pc:docMkLst>
      <pc:sldChg chg="modSp">
        <pc:chgData name="Ilona Schönmann" userId="a700cd7b-d8fc-4e23-83f2-89023732c6f4" providerId="ADAL" clId="{AC011402-97F6-4E49-997B-20913B420BC8}" dt="2022-01-25T16:40:41.062" v="0" actId="14826"/>
        <pc:sldMkLst>
          <pc:docMk/>
          <pc:sldMk cId="3431585316" sldId="1021"/>
        </pc:sldMkLst>
        <pc:picChg chg="mod">
          <ac:chgData name="Ilona Schönmann" userId="a700cd7b-d8fc-4e23-83f2-89023732c6f4" providerId="ADAL" clId="{AC011402-97F6-4E49-997B-20913B420BC8}" dt="2022-01-25T16:40:41.062" v="0" actId="14826"/>
          <ac:picMkLst>
            <pc:docMk/>
            <pc:sldMk cId="3431585316" sldId="1021"/>
            <ac:picMk id="13" creationId="{00000000-0000-0000-0000-000000000000}"/>
          </ac:picMkLst>
        </pc:picChg>
      </pc:sldChg>
      <pc:sldChg chg="modSp">
        <pc:chgData name="Ilona Schönmann" userId="a700cd7b-d8fc-4e23-83f2-89023732c6f4" providerId="ADAL" clId="{AC011402-97F6-4E49-997B-20913B420BC8}" dt="2022-01-25T16:41:14.780" v="2" actId="14826"/>
        <pc:sldMkLst>
          <pc:docMk/>
          <pc:sldMk cId="1366897651" sldId="1087"/>
        </pc:sldMkLst>
        <pc:picChg chg="mod">
          <ac:chgData name="Ilona Schönmann" userId="a700cd7b-d8fc-4e23-83f2-89023732c6f4" providerId="ADAL" clId="{AC011402-97F6-4E49-997B-20913B420BC8}" dt="2022-01-25T16:41:14.780" v="2" actId="14826"/>
          <ac:picMkLst>
            <pc:docMk/>
            <pc:sldMk cId="1366897651" sldId="1087"/>
            <ac:picMk id="13" creationId="{00000000-0000-0000-0000-000000000000}"/>
          </ac:picMkLst>
        </pc:picChg>
      </pc:sldChg>
    </pc:docChg>
  </pc:docChgLst>
  <pc:docChgLst>
    <pc:chgData name="Virginie Jégo" userId="S::virginie.jego@swisstennis.ch::452292de-1413-493e-8bf8-8d385c91f272" providerId="AD" clId="Web-{4F3E100A-2836-B8A6-BE37-F5DE0A9CC208}"/>
    <pc:docChg chg="modSld">
      <pc:chgData name="Virginie Jégo" userId="S::virginie.jego@swisstennis.ch::452292de-1413-493e-8bf8-8d385c91f272" providerId="AD" clId="Web-{4F3E100A-2836-B8A6-BE37-F5DE0A9CC208}" dt="2022-02-09T07:31:33.130" v="59" actId="1076"/>
      <pc:docMkLst>
        <pc:docMk/>
      </pc:docMkLst>
      <pc:sldChg chg="modSp">
        <pc:chgData name="Virginie Jégo" userId="S::virginie.jego@swisstennis.ch::452292de-1413-493e-8bf8-8d385c91f272" providerId="AD" clId="Web-{4F3E100A-2836-B8A6-BE37-F5DE0A9CC208}" dt="2022-02-09T07:25:00.230" v="40" actId="14100"/>
        <pc:sldMkLst>
          <pc:docMk/>
          <pc:sldMk cId="2141175433" sldId="353"/>
        </pc:sldMkLst>
        <pc:picChg chg="mod">
          <ac:chgData name="Virginie Jégo" userId="S::virginie.jego@swisstennis.ch::452292de-1413-493e-8bf8-8d385c91f272" providerId="AD" clId="Web-{4F3E100A-2836-B8A6-BE37-F5DE0A9CC208}" dt="2022-02-09T07:25:00.230" v="40" actId="14100"/>
          <ac:picMkLst>
            <pc:docMk/>
            <pc:sldMk cId="2141175433" sldId="353"/>
            <ac:picMk id="7" creationId="{A2498BF7-5CCA-4251-B5B4-E50B01F45644}"/>
          </ac:picMkLst>
        </pc:picChg>
      </pc:sldChg>
      <pc:sldChg chg="addSp delSp modSp">
        <pc:chgData name="Virginie Jégo" userId="S::virginie.jego@swisstennis.ch::452292de-1413-493e-8bf8-8d385c91f272" providerId="AD" clId="Web-{4F3E100A-2836-B8A6-BE37-F5DE0A9CC208}" dt="2022-02-09T07:24:43.495" v="38" actId="1076"/>
        <pc:sldMkLst>
          <pc:docMk/>
          <pc:sldMk cId="829557008" sldId="975"/>
        </pc:sldMkLst>
        <pc:picChg chg="add mod">
          <ac:chgData name="Virginie Jégo" userId="S::virginie.jego@swisstennis.ch::452292de-1413-493e-8bf8-8d385c91f272" providerId="AD" clId="Web-{4F3E100A-2836-B8A6-BE37-F5DE0A9CC208}" dt="2022-02-09T07:24:43.495" v="38" actId="1076"/>
          <ac:picMkLst>
            <pc:docMk/>
            <pc:sldMk cId="829557008" sldId="975"/>
            <ac:picMk id="3" creationId="{8321B901-A9B0-4104-8DE8-1F56BF3878F5}"/>
          </ac:picMkLst>
        </pc:picChg>
        <pc:picChg chg="add mod">
          <ac:chgData name="Virginie Jégo" userId="S::virginie.jego@swisstennis.ch::452292de-1413-493e-8bf8-8d385c91f272" providerId="AD" clId="Web-{4F3E100A-2836-B8A6-BE37-F5DE0A9CC208}" dt="2022-02-09T07:24:38.277" v="37" actId="1076"/>
          <ac:picMkLst>
            <pc:docMk/>
            <pc:sldMk cId="829557008" sldId="975"/>
            <ac:picMk id="4" creationId="{045AA619-22F7-4155-8027-AB23ED3BEB37}"/>
          </ac:picMkLst>
        </pc:picChg>
        <pc:picChg chg="del">
          <ac:chgData name="Virginie Jégo" userId="S::virginie.jego@swisstennis.ch::452292de-1413-493e-8bf8-8d385c91f272" providerId="AD" clId="Web-{4F3E100A-2836-B8A6-BE37-F5DE0A9CC208}" dt="2022-02-09T07:23:07.978" v="25"/>
          <ac:picMkLst>
            <pc:docMk/>
            <pc:sldMk cId="829557008" sldId="975"/>
            <ac:picMk id="9" creationId="{7D074240-8550-4F0B-B393-7E63D6F8B472}"/>
          </ac:picMkLst>
        </pc:picChg>
      </pc:sldChg>
      <pc:sldChg chg="modSp">
        <pc:chgData name="Virginie Jégo" userId="S::virginie.jego@swisstennis.ch::452292de-1413-493e-8bf8-8d385c91f272" providerId="AD" clId="Web-{4F3E100A-2836-B8A6-BE37-F5DE0A9CC208}" dt="2022-02-09T07:12:01.056" v="1" actId="1076"/>
        <pc:sldMkLst>
          <pc:docMk/>
          <pc:sldMk cId="327302698" sldId="983"/>
        </pc:sldMkLst>
        <pc:picChg chg="mod">
          <ac:chgData name="Virginie Jégo" userId="S::virginie.jego@swisstennis.ch::452292de-1413-493e-8bf8-8d385c91f272" providerId="AD" clId="Web-{4F3E100A-2836-B8A6-BE37-F5DE0A9CC208}" dt="2022-02-09T07:12:01.056" v="1" actId="1076"/>
          <ac:picMkLst>
            <pc:docMk/>
            <pc:sldMk cId="327302698" sldId="983"/>
            <ac:picMk id="7" creationId="{3D8FB941-5F84-402A-90F2-863A17E69A00}"/>
          </ac:picMkLst>
        </pc:picChg>
      </pc:sldChg>
      <pc:sldChg chg="addSp delSp modSp">
        <pc:chgData name="Virginie Jégo" userId="S::virginie.jego@swisstennis.ch::452292de-1413-493e-8bf8-8d385c91f272" providerId="AD" clId="Web-{4F3E100A-2836-B8A6-BE37-F5DE0A9CC208}" dt="2022-02-09T07:21:03.943" v="24" actId="14100"/>
        <pc:sldMkLst>
          <pc:docMk/>
          <pc:sldMk cId="4206317286" sldId="1083"/>
        </pc:sldMkLst>
        <pc:spChg chg="add del mod">
          <ac:chgData name="Virginie Jégo" userId="S::virginie.jego@swisstennis.ch::452292de-1413-493e-8bf8-8d385c91f272" providerId="AD" clId="Web-{4F3E100A-2836-B8A6-BE37-F5DE0A9CC208}" dt="2022-02-09T07:17:18.329" v="7"/>
          <ac:spMkLst>
            <pc:docMk/>
            <pc:sldMk cId="4206317286" sldId="1083"/>
            <ac:spMk id="6" creationId="{A2D3DC50-3260-4373-BC12-A81C2CEAD60C}"/>
          </ac:spMkLst>
        </pc:spChg>
        <pc:picChg chg="del">
          <ac:chgData name="Virginie Jégo" userId="S::virginie.jego@swisstennis.ch::452292de-1413-493e-8bf8-8d385c91f272" providerId="AD" clId="Web-{4F3E100A-2836-B8A6-BE37-F5DE0A9CC208}" dt="2022-02-09T07:15:58.374" v="2"/>
          <ac:picMkLst>
            <pc:docMk/>
            <pc:sldMk cId="4206317286" sldId="1083"/>
            <ac:picMk id="3" creationId="{00000000-0000-0000-0000-000000000000}"/>
          </ac:picMkLst>
        </pc:picChg>
        <pc:picChg chg="add mod">
          <ac:chgData name="Virginie Jégo" userId="S::virginie.jego@swisstennis.ch::452292de-1413-493e-8bf8-8d385c91f272" providerId="AD" clId="Web-{4F3E100A-2836-B8A6-BE37-F5DE0A9CC208}" dt="2022-02-09T07:21:03.943" v="24" actId="14100"/>
          <ac:picMkLst>
            <pc:docMk/>
            <pc:sldMk cId="4206317286" sldId="1083"/>
            <ac:picMk id="4" creationId="{65BA76C0-5B0A-495B-9349-A8574A2CE926}"/>
          </ac:picMkLst>
        </pc:picChg>
        <pc:picChg chg="add mod">
          <ac:chgData name="Virginie Jégo" userId="S::virginie.jego@swisstennis.ch::452292de-1413-493e-8bf8-8d385c91f272" providerId="AD" clId="Web-{4F3E100A-2836-B8A6-BE37-F5DE0A9CC208}" dt="2022-02-09T07:19:24.394" v="20" actId="14100"/>
          <ac:picMkLst>
            <pc:docMk/>
            <pc:sldMk cId="4206317286" sldId="1083"/>
            <ac:picMk id="7" creationId="{43E0462B-35A3-4EE6-A514-FE0C6CD8437A}"/>
          </ac:picMkLst>
        </pc:picChg>
        <pc:picChg chg="del">
          <ac:chgData name="Virginie Jégo" userId="S::virginie.jego@swisstennis.ch::452292de-1413-493e-8bf8-8d385c91f272" providerId="AD" clId="Web-{4F3E100A-2836-B8A6-BE37-F5DE0A9CC208}" dt="2022-02-09T07:18:43.649" v="15"/>
          <ac:picMkLst>
            <pc:docMk/>
            <pc:sldMk cId="4206317286" sldId="1083"/>
            <ac:picMk id="9" creationId="{00000000-0000-0000-0000-000000000000}"/>
          </ac:picMkLst>
        </pc:picChg>
        <pc:cxnChg chg="mod">
          <ac:chgData name="Virginie Jégo" userId="S::virginie.jego@swisstennis.ch::452292de-1413-493e-8bf8-8d385c91f272" providerId="AD" clId="Web-{4F3E100A-2836-B8A6-BE37-F5DE0A9CC208}" dt="2022-02-09T07:18:27.471" v="14" actId="1076"/>
          <ac:cxnSpMkLst>
            <pc:docMk/>
            <pc:sldMk cId="4206317286" sldId="1083"/>
            <ac:cxnSpMk id="5" creationId="{13B86DB9-C053-4D38-837C-CBA80B2D7800}"/>
          </ac:cxnSpMkLst>
        </pc:cxnChg>
        <pc:cxnChg chg="mod">
          <ac:chgData name="Virginie Jégo" userId="S::virginie.jego@swisstennis.ch::452292de-1413-493e-8bf8-8d385c91f272" providerId="AD" clId="Web-{4F3E100A-2836-B8A6-BE37-F5DE0A9CC208}" dt="2022-02-09T07:20:51.677" v="23" actId="1076"/>
          <ac:cxnSpMkLst>
            <pc:docMk/>
            <pc:sldMk cId="4206317286" sldId="1083"/>
            <ac:cxnSpMk id="10" creationId="{049066C2-E6B4-4D35-AA44-03F50567EE67}"/>
          </ac:cxnSpMkLst>
        </pc:cxnChg>
      </pc:sldChg>
      <pc:sldChg chg="addSp delSp modSp">
        <pc:chgData name="Virginie Jégo" userId="S::virginie.jego@swisstennis.ch::452292de-1413-493e-8bf8-8d385c91f272" providerId="AD" clId="Web-{4F3E100A-2836-B8A6-BE37-F5DE0A9CC208}" dt="2022-02-09T07:26:51.639" v="46" actId="1076"/>
        <pc:sldMkLst>
          <pc:docMk/>
          <pc:sldMk cId="999654674" sldId="1089"/>
        </pc:sldMkLst>
        <pc:spChg chg="add del mod">
          <ac:chgData name="Virginie Jégo" userId="S::virginie.jego@swisstennis.ch::452292de-1413-493e-8bf8-8d385c91f272" providerId="AD" clId="Web-{4F3E100A-2836-B8A6-BE37-F5DE0A9CC208}" dt="2022-02-09T07:26:36.123" v="42"/>
          <ac:spMkLst>
            <pc:docMk/>
            <pc:sldMk cId="999654674" sldId="1089"/>
            <ac:spMk id="3" creationId="{758A53E8-531A-4F1D-9ED1-535DAD9C0521}"/>
          </ac:spMkLst>
        </pc:spChg>
        <pc:picChg chg="add mod ord">
          <ac:chgData name="Virginie Jégo" userId="S::virginie.jego@swisstennis.ch::452292de-1413-493e-8bf8-8d385c91f272" providerId="AD" clId="Web-{4F3E100A-2836-B8A6-BE37-F5DE0A9CC208}" dt="2022-02-09T07:26:51.639" v="46" actId="1076"/>
          <ac:picMkLst>
            <pc:docMk/>
            <pc:sldMk cId="999654674" sldId="1089"/>
            <ac:picMk id="4" creationId="{ACC6EAA1-7D9E-4754-81C7-FFF77E439B87}"/>
          </ac:picMkLst>
        </pc:picChg>
        <pc:picChg chg="del">
          <ac:chgData name="Virginie Jégo" userId="S::virginie.jego@swisstennis.ch::452292de-1413-493e-8bf8-8d385c91f272" providerId="AD" clId="Web-{4F3E100A-2836-B8A6-BE37-F5DE0A9CC208}" dt="2022-02-09T07:26:20.810" v="41"/>
          <ac:picMkLst>
            <pc:docMk/>
            <pc:sldMk cId="999654674" sldId="1089"/>
            <ac:picMk id="8" creationId="{DB1F92B2-7DF7-4A97-97A3-FD813432E06E}"/>
          </ac:picMkLst>
        </pc:picChg>
      </pc:sldChg>
      <pc:sldChg chg="addSp delSp modSp">
        <pc:chgData name="Virginie Jégo" userId="S::virginie.jego@swisstennis.ch::452292de-1413-493e-8bf8-8d385c91f272" providerId="AD" clId="Web-{4F3E100A-2836-B8A6-BE37-F5DE0A9CC208}" dt="2022-02-09T07:31:33.130" v="59" actId="1076"/>
        <pc:sldMkLst>
          <pc:docMk/>
          <pc:sldMk cId="187849061" sldId="1090"/>
        </pc:sldMkLst>
        <pc:spChg chg="add del mod">
          <ac:chgData name="Virginie Jégo" userId="S::virginie.jego@swisstennis.ch::452292de-1413-493e-8bf8-8d385c91f272" providerId="AD" clId="Web-{4F3E100A-2836-B8A6-BE37-F5DE0A9CC208}" dt="2022-02-09T07:30:11.581" v="48"/>
          <ac:spMkLst>
            <pc:docMk/>
            <pc:sldMk cId="187849061" sldId="1090"/>
            <ac:spMk id="4" creationId="{32FCB585-DCC6-4C2D-BCFD-DE3E42E99F90}"/>
          </ac:spMkLst>
        </pc:spChg>
        <pc:picChg chg="add mod">
          <ac:chgData name="Virginie Jégo" userId="S::virginie.jego@swisstennis.ch::452292de-1413-493e-8bf8-8d385c91f272" providerId="AD" clId="Web-{4F3E100A-2836-B8A6-BE37-F5DE0A9CC208}" dt="2022-02-09T07:30:34.269" v="52" actId="1076"/>
          <ac:picMkLst>
            <pc:docMk/>
            <pc:sldMk cId="187849061" sldId="1090"/>
            <ac:picMk id="5" creationId="{A9775FC8-53A3-4E14-96F5-45DBBC6FBDEA}"/>
          </ac:picMkLst>
        </pc:picChg>
        <pc:picChg chg="add mod">
          <ac:chgData name="Virginie Jégo" userId="S::virginie.jego@swisstennis.ch::452292de-1413-493e-8bf8-8d385c91f272" providerId="AD" clId="Web-{4F3E100A-2836-B8A6-BE37-F5DE0A9CC208}" dt="2022-02-09T07:31:33.130" v="59" actId="1076"/>
          <ac:picMkLst>
            <pc:docMk/>
            <pc:sldMk cId="187849061" sldId="1090"/>
            <ac:picMk id="6" creationId="{12624C21-D481-46E9-8B58-7929CE6BE9F4}"/>
          </ac:picMkLst>
        </pc:picChg>
        <pc:picChg chg="add mod">
          <ac:chgData name="Virginie Jégo" userId="S::virginie.jego@swisstennis.ch::452292de-1413-493e-8bf8-8d385c91f272" providerId="AD" clId="Web-{4F3E100A-2836-B8A6-BE37-F5DE0A9CC208}" dt="2022-02-09T07:31:25.833" v="58" actId="14100"/>
          <ac:picMkLst>
            <pc:docMk/>
            <pc:sldMk cId="187849061" sldId="1090"/>
            <ac:picMk id="7" creationId="{A0328081-0C11-4992-92BD-AFAC694C1A9E}"/>
          </ac:picMkLst>
        </pc:picChg>
        <pc:picChg chg="del">
          <ac:chgData name="Virginie Jégo" userId="S::virginie.jego@swisstennis.ch::452292de-1413-493e-8bf8-8d385c91f272" providerId="AD" clId="Web-{4F3E100A-2836-B8A6-BE37-F5DE0A9CC208}" dt="2022-02-09T07:30:06.706" v="47"/>
          <ac:picMkLst>
            <pc:docMk/>
            <pc:sldMk cId="187849061" sldId="1090"/>
            <ac:picMk id="8" creationId="{86DFF5B2-685D-4CF3-9E16-DF2118500F0F}"/>
          </ac:picMkLst>
        </pc:picChg>
        <pc:picChg chg="del">
          <ac:chgData name="Virginie Jégo" userId="S::virginie.jego@swisstennis.ch::452292de-1413-493e-8bf8-8d385c91f272" providerId="AD" clId="Web-{4F3E100A-2836-B8A6-BE37-F5DE0A9CC208}" dt="2022-02-09T07:30:14.238" v="49"/>
          <ac:picMkLst>
            <pc:docMk/>
            <pc:sldMk cId="187849061" sldId="1090"/>
            <ac:picMk id="10" creationId="{961D22CA-17F5-4F0C-80CB-62AA932201A2}"/>
          </ac:picMkLst>
        </pc:picChg>
        <pc:picChg chg="del">
          <ac:chgData name="Virginie Jégo" userId="S::virginie.jego@swisstennis.ch::452292de-1413-493e-8bf8-8d385c91f272" providerId="AD" clId="Web-{4F3E100A-2836-B8A6-BE37-F5DE0A9CC208}" dt="2022-02-09T07:30:16.519" v="50"/>
          <ac:picMkLst>
            <pc:docMk/>
            <pc:sldMk cId="187849061" sldId="1090"/>
            <ac:picMk id="12" creationId="{7B9D6F49-DCEF-48F6-B11A-C1082FE21F1F}"/>
          </ac:picMkLst>
        </pc:picChg>
      </pc:sldChg>
    </pc:docChg>
  </pc:docChgLst>
  <pc:docChgLst>
    <pc:chgData name="Ilona Schönmann" userId="a700cd7b-d8fc-4e23-83f2-89023732c6f4" providerId="ADAL" clId="{1BDAB264-9DC1-4BAE-AB5B-82E0BAC7D1D1}"/>
    <pc:docChg chg="addSld modSld sldOrd">
      <pc:chgData name="Ilona Schönmann" userId="a700cd7b-d8fc-4e23-83f2-89023732c6f4" providerId="ADAL" clId="{1BDAB264-9DC1-4BAE-AB5B-82E0BAC7D1D1}" dt="2021-12-21T08:12:29.465" v="27"/>
      <pc:docMkLst>
        <pc:docMk/>
      </pc:docMkLst>
      <pc:sldChg chg="ord">
        <pc:chgData name="Ilona Schönmann" userId="a700cd7b-d8fc-4e23-83f2-89023732c6f4" providerId="ADAL" clId="{1BDAB264-9DC1-4BAE-AB5B-82E0BAC7D1D1}" dt="2021-12-21T07:32:38.636" v="15"/>
        <pc:sldMkLst>
          <pc:docMk/>
          <pc:sldMk cId="751975586" sldId="334"/>
        </pc:sldMkLst>
      </pc:sldChg>
      <pc:sldChg chg="add">
        <pc:chgData name="Ilona Schönmann" userId="a700cd7b-d8fc-4e23-83f2-89023732c6f4" providerId="ADAL" clId="{1BDAB264-9DC1-4BAE-AB5B-82E0BAC7D1D1}" dt="2021-12-21T08:12:29.465" v="27"/>
        <pc:sldMkLst>
          <pc:docMk/>
          <pc:sldMk cId="3804773834" sldId="345"/>
        </pc:sldMkLst>
      </pc:sldChg>
      <pc:sldChg chg="add">
        <pc:chgData name="Ilona Schönmann" userId="a700cd7b-d8fc-4e23-83f2-89023732c6f4" providerId="ADAL" clId="{1BDAB264-9DC1-4BAE-AB5B-82E0BAC7D1D1}" dt="2021-12-21T06:55:33.595" v="1"/>
        <pc:sldMkLst>
          <pc:docMk/>
          <pc:sldMk cId="2141175433" sldId="353"/>
        </pc:sldMkLst>
      </pc:sldChg>
      <pc:sldChg chg="addSp modSp">
        <pc:chgData name="Ilona Schönmann" userId="a700cd7b-d8fc-4e23-83f2-89023732c6f4" providerId="ADAL" clId="{1BDAB264-9DC1-4BAE-AB5B-82E0BAC7D1D1}" dt="2021-12-21T07:11:17.613" v="4"/>
        <pc:sldMkLst>
          <pc:docMk/>
          <pc:sldMk cId="3400938030" sldId="951"/>
        </pc:sldMkLst>
        <pc:spChg chg="add mod">
          <ac:chgData name="Ilona Schönmann" userId="a700cd7b-d8fc-4e23-83f2-89023732c6f4" providerId="ADAL" clId="{1BDAB264-9DC1-4BAE-AB5B-82E0BAC7D1D1}" dt="2021-12-21T07:10:52.839" v="3" actId="767"/>
          <ac:spMkLst>
            <pc:docMk/>
            <pc:sldMk cId="3400938030" sldId="951"/>
            <ac:spMk id="3" creationId="{ACC7EC79-1427-452B-A504-00CD72276EAC}"/>
          </ac:spMkLst>
        </pc:spChg>
        <pc:graphicFrameChg chg="mod">
          <ac:chgData name="Ilona Schönmann" userId="a700cd7b-d8fc-4e23-83f2-89023732c6f4" providerId="ADAL" clId="{1BDAB264-9DC1-4BAE-AB5B-82E0BAC7D1D1}" dt="2021-12-21T07:11:17.613" v="4"/>
          <ac:graphicFrameMkLst>
            <pc:docMk/>
            <pc:sldMk cId="3400938030" sldId="951"/>
            <ac:graphicFrameMk id="7" creationId="{73C8B262-B212-B944-97BF-53738E7A51B9}"/>
          </ac:graphicFrameMkLst>
        </pc:graphicFrameChg>
      </pc:sldChg>
      <pc:sldChg chg="add">
        <pc:chgData name="Ilona Schönmann" userId="a700cd7b-d8fc-4e23-83f2-89023732c6f4" providerId="ADAL" clId="{1BDAB264-9DC1-4BAE-AB5B-82E0BAC7D1D1}" dt="2021-12-21T06:55:33.595" v="1"/>
        <pc:sldMkLst>
          <pc:docMk/>
          <pc:sldMk cId="829557008" sldId="975"/>
        </pc:sldMkLst>
      </pc:sldChg>
      <pc:sldChg chg="ord">
        <pc:chgData name="Ilona Schönmann" userId="a700cd7b-d8fc-4e23-83f2-89023732c6f4" providerId="ADAL" clId="{1BDAB264-9DC1-4BAE-AB5B-82E0BAC7D1D1}" dt="2021-12-21T07:26:10.173" v="11"/>
        <pc:sldMkLst>
          <pc:docMk/>
          <pc:sldMk cId="327302698" sldId="983"/>
        </pc:sldMkLst>
      </pc:sldChg>
      <pc:sldChg chg="ord">
        <pc:chgData name="Ilona Schönmann" userId="a700cd7b-d8fc-4e23-83f2-89023732c6f4" providerId="ADAL" clId="{1BDAB264-9DC1-4BAE-AB5B-82E0BAC7D1D1}" dt="2021-12-21T07:28:18.023" v="14"/>
        <pc:sldMkLst>
          <pc:docMk/>
          <pc:sldMk cId="1534526014" sldId="991"/>
        </pc:sldMkLst>
      </pc:sldChg>
      <pc:sldChg chg="ord">
        <pc:chgData name="Ilona Schönmann" userId="a700cd7b-d8fc-4e23-83f2-89023732c6f4" providerId="ADAL" clId="{1BDAB264-9DC1-4BAE-AB5B-82E0BAC7D1D1}" dt="2021-12-21T07:26:20.422" v="12"/>
        <pc:sldMkLst>
          <pc:docMk/>
          <pc:sldMk cId="2546538174" sldId="992"/>
        </pc:sldMkLst>
      </pc:sldChg>
      <pc:sldChg chg="addSp delSp modSp ord">
        <pc:chgData name="Ilona Schönmann" userId="a700cd7b-d8fc-4e23-83f2-89023732c6f4" providerId="ADAL" clId="{1BDAB264-9DC1-4BAE-AB5B-82E0BAC7D1D1}" dt="2021-12-21T07:42:53.731" v="23"/>
        <pc:sldMkLst>
          <pc:docMk/>
          <pc:sldMk cId="35329685" sldId="1017"/>
        </pc:sldMkLst>
        <pc:spChg chg="add del mod">
          <ac:chgData name="Ilona Schönmann" userId="a700cd7b-d8fc-4e23-83f2-89023732c6f4" providerId="ADAL" clId="{1BDAB264-9DC1-4BAE-AB5B-82E0BAC7D1D1}" dt="2021-12-21T07:42:53.731" v="23"/>
          <ac:spMkLst>
            <pc:docMk/>
            <pc:sldMk cId="35329685" sldId="1017"/>
            <ac:spMk id="10" creationId="{1DFEF8C9-9CE6-4F70-B6B7-416FBFCDD261}"/>
          </ac:spMkLst>
        </pc:spChg>
      </pc:sldChg>
      <pc:sldChg chg="modSp">
        <pc:chgData name="Ilona Schönmann" userId="a700cd7b-d8fc-4e23-83f2-89023732c6f4" providerId="ADAL" clId="{1BDAB264-9DC1-4BAE-AB5B-82E0BAC7D1D1}" dt="2021-12-21T07:18:42.365" v="8" actId="403"/>
        <pc:sldMkLst>
          <pc:docMk/>
          <pc:sldMk cId="3335741233" sldId="1022"/>
        </pc:sldMkLst>
        <pc:spChg chg="mod">
          <ac:chgData name="Ilona Schönmann" userId="a700cd7b-d8fc-4e23-83f2-89023732c6f4" providerId="ADAL" clId="{1BDAB264-9DC1-4BAE-AB5B-82E0BAC7D1D1}" dt="2021-12-21T07:18:42.365" v="8" actId="403"/>
          <ac:spMkLst>
            <pc:docMk/>
            <pc:sldMk cId="3335741233" sldId="1022"/>
            <ac:spMk id="5" creationId="{00000000-0000-0000-0000-000000000000}"/>
          </ac:spMkLst>
        </pc:spChg>
      </pc:sldChg>
      <pc:sldChg chg="ord">
        <pc:chgData name="Ilona Schönmann" userId="a700cd7b-d8fc-4e23-83f2-89023732c6f4" providerId="ADAL" clId="{1BDAB264-9DC1-4BAE-AB5B-82E0BAC7D1D1}" dt="2021-12-21T07:25:58.154" v="10"/>
        <pc:sldMkLst>
          <pc:docMk/>
          <pc:sldMk cId="3175384992" sldId="1060"/>
        </pc:sldMkLst>
      </pc:sldChg>
      <pc:sldChg chg="addSp delSp modSp add">
        <pc:chgData name="Ilona Schönmann" userId="a700cd7b-d8fc-4e23-83f2-89023732c6f4" providerId="ADAL" clId="{1BDAB264-9DC1-4BAE-AB5B-82E0BAC7D1D1}" dt="2021-12-21T07:42:51.856" v="22" actId="767"/>
        <pc:sldMkLst>
          <pc:docMk/>
          <pc:sldMk cId="982257758" sldId="1063"/>
        </pc:sldMkLst>
        <pc:spChg chg="add del mod">
          <ac:chgData name="Ilona Schönmann" userId="a700cd7b-d8fc-4e23-83f2-89023732c6f4" providerId="ADAL" clId="{1BDAB264-9DC1-4BAE-AB5B-82E0BAC7D1D1}" dt="2021-12-21T07:42:51.856" v="22" actId="767"/>
          <ac:spMkLst>
            <pc:docMk/>
            <pc:sldMk cId="982257758" sldId="1063"/>
            <ac:spMk id="6" creationId="{5D28FD5C-8FFF-413D-B591-DE0229A007C1}"/>
          </ac:spMkLst>
        </pc:spChg>
      </pc:sldChg>
      <pc:sldChg chg="ord">
        <pc:chgData name="Ilona Schönmann" userId="a700cd7b-d8fc-4e23-83f2-89023732c6f4" providerId="ADAL" clId="{1BDAB264-9DC1-4BAE-AB5B-82E0BAC7D1D1}" dt="2021-12-21T07:17:08.288" v="7"/>
        <pc:sldMkLst>
          <pc:docMk/>
          <pc:sldMk cId="2447017563" sldId="1064"/>
        </pc:sldMkLst>
      </pc:sldChg>
      <pc:sldChg chg="add">
        <pc:chgData name="Ilona Schönmann" userId="a700cd7b-d8fc-4e23-83f2-89023732c6f4" providerId="ADAL" clId="{1BDAB264-9DC1-4BAE-AB5B-82E0BAC7D1D1}" dt="2021-12-21T06:55:33.595" v="1"/>
        <pc:sldMkLst>
          <pc:docMk/>
          <pc:sldMk cId="3455769808" sldId="1066"/>
        </pc:sldMkLst>
      </pc:sldChg>
      <pc:sldChg chg="ord">
        <pc:chgData name="Ilona Schönmann" userId="a700cd7b-d8fc-4e23-83f2-89023732c6f4" providerId="ADAL" clId="{1BDAB264-9DC1-4BAE-AB5B-82E0BAC7D1D1}" dt="2021-12-21T07:25:55.424" v="9"/>
        <pc:sldMkLst>
          <pc:docMk/>
          <pc:sldMk cId="1311856292" sldId="1067"/>
        </pc:sldMkLst>
      </pc:sldChg>
      <pc:sldChg chg="ord">
        <pc:chgData name="Ilona Schönmann" userId="a700cd7b-d8fc-4e23-83f2-89023732c6f4" providerId="ADAL" clId="{1BDAB264-9DC1-4BAE-AB5B-82E0BAC7D1D1}" dt="2021-12-21T07:27:39.066" v="13"/>
        <pc:sldMkLst>
          <pc:docMk/>
          <pc:sldMk cId="2519175866" sldId="1071"/>
        </pc:sldMkLst>
      </pc:sldChg>
      <pc:sldChg chg="add">
        <pc:chgData name="Ilona Schönmann" userId="a700cd7b-d8fc-4e23-83f2-89023732c6f4" providerId="ADAL" clId="{1BDAB264-9DC1-4BAE-AB5B-82E0BAC7D1D1}" dt="2021-12-21T06:55:14.328" v="0"/>
        <pc:sldMkLst>
          <pc:docMk/>
          <pc:sldMk cId="614998682" sldId="1072"/>
        </pc:sldMkLst>
      </pc:sldChg>
      <pc:sldChg chg="addSp modSp">
        <pc:chgData name="Ilona Schönmann" userId="a700cd7b-d8fc-4e23-83f2-89023732c6f4" providerId="ADAL" clId="{1BDAB264-9DC1-4BAE-AB5B-82E0BAC7D1D1}" dt="2021-12-21T07:08:42.028" v="2"/>
        <pc:sldMkLst>
          <pc:docMk/>
          <pc:sldMk cId="4206317286" sldId="1083"/>
        </pc:sldMkLst>
        <pc:cxnChg chg="add mod">
          <ac:chgData name="Ilona Schönmann" userId="a700cd7b-d8fc-4e23-83f2-89023732c6f4" providerId="ADAL" clId="{1BDAB264-9DC1-4BAE-AB5B-82E0BAC7D1D1}" dt="2021-12-21T07:08:42.028" v="2"/>
          <ac:cxnSpMkLst>
            <pc:docMk/>
            <pc:sldMk cId="4206317286" sldId="1083"/>
            <ac:cxnSpMk id="10" creationId="{049066C2-E6B4-4D35-AA44-03F50567EE67}"/>
          </ac:cxnSpMkLst>
        </pc:cxnChg>
      </pc:sldChg>
      <pc:sldChg chg="addSp delSp modSp ord">
        <pc:chgData name="Ilona Schönmann" userId="a700cd7b-d8fc-4e23-83f2-89023732c6f4" providerId="ADAL" clId="{1BDAB264-9DC1-4BAE-AB5B-82E0BAC7D1D1}" dt="2021-12-21T07:43:51.129" v="25"/>
        <pc:sldMkLst>
          <pc:docMk/>
          <pc:sldMk cId="999654674" sldId="1089"/>
        </pc:sldMkLst>
        <pc:spChg chg="del">
          <ac:chgData name="Ilona Schönmann" userId="a700cd7b-d8fc-4e23-83f2-89023732c6f4" providerId="ADAL" clId="{1BDAB264-9DC1-4BAE-AB5B-82E0BAC7D1D1}" dt="2021-12-21T07:43:51.129" v="25"/>
          <ac:spMkLst>
            <pc:docMk/>
            <pc:sldMk cId="999654674" sldId="1089"/>
            <ac:spMk id="2" creationId="{66B76036-7404-46A2-9F9A-E163E166E3B2}"/>
          </ac:spMkLst>
        </pc:spChg>
        <pc:spChg chg="add mod">
          <ac:chgData name="Ilona Schönmann" userId="a700cd7b-d8fc-4e23-83f2-89023732c6f4" providerId="ADAL" clId="{1BDAB264-9DC1-4BAE-AB5B-82E0BAC7D1D1}" dt="2021-12-21T07:43:51.129" v="25"/>
          <ac:spMkLst>
            <pc:docMk/>
            <pc:sldMk cId="999654674" sldId="1089"/>
            <ac:spMk id="11" creationId="{F8B1BB07-C37B-4F1C-AAA1-1DF708AAF4BE}"/>
          </ac:spMkLst>
        </pc:spChg>
      </pc:sldChg>
      <pc:sldChg chg="addSp modSp">
        <pc:chgData name="Ilona Schönmann" userId="a700cd7b-d8fc-4e23-83f2-89023732c6f4" providerId="ADAL" clId="{1BDAB264-9DC1-4BAE-AB5B-82E0BAC7D1D1}" dt="2021-12-21T07:44:55.941" v="26"/>
        <pc:sldMkLst>
          <pc:docMk/>
          <pc:sldMk cId="2251009288" sldId="1091"/>
        </pc:sldMkLst>
        <pc:spChg chg="add mod">
          <ac:chgData name="Ilona Schönmann" userId="a700cd7b-d8fc-4e23-83f2-89023732c6f4" providerId="ADAL" clId="{1BDAB264-9DC1-4BAE-AB5B-82E0BAC7D1D1}" dt="2021-12-21T07:44:55.941" v="26"/>
          <ac:spMkLst>
            <pc:docMk/>
            <pc:sldMk cId="2251009288" sldId="1091"/>
            <ac:spMk id="9" creationId="{6C25E50A-340C-44D2-9A78-5CCE09E3DE3A}"/>
          </ac:spMkLst>
        </pc:spChg>
      </pc:sldChg>
      <pc:sldChg chg="add">
        <pc:chgData name="Ilona Schönmann" userId="a700cd7b-d8fc-4e23-83f2-89023732c6f4" providerId="ADAL" clId="{1BDAB264-9DC1-4BAE-AB5B-82E0BAC7D1D1}" dt="2021-12-21T07:13:03.771" v="5"/>
        <pc:sldMkLst>
          <pc:docMk/>
          <pc:sldMk cId="3099392413" sldId="1093"/>
        </pc:sldMkLst>
      </pc:sldChg>
      <pc:sldChg chg="add">
        <pc:chgData name="Ilona Schönmann" userId="a700cd7b-d8fc-4e23-83f2-89023732c6f4" providerId="ADAL" clId="{1BDAB264-9DC1-4BAE-AB5B-82E0BAC7D1D1}" dt="2021-12-21T07:13:25.690" v="6"/>
        <pc:sldMkLst>
          <pc:docMk/>
          <pc:sldMk cId="1472474024" sldId="1094"/>
        </pc:sldMkLst>
      </pc:sldChg>
    </pc:docChg>
  </pc:docChgLst>
  <pc:docChgLst>
    <pc:chgData name="Ilona Schönmann" userId="a700cd7b-d8fc-4e23-83f2-89023732c6f4" providerId="ADAL" clId="{CECB74F3-0453-4C6A-8FEF-0863052CB8B9}"/>
    <pc:docChg chg="addSld modSld">
      <pc:chgData name="Ilona Schönmann" userId="a700cd7b-d8fc-4e23-83f2-89023732c6f4" providerId="ADAL" clId="{CECB74F3-0453-4C6A-8FEF-0863052CB8B9}" dt="2021-11-07T08:15:02.820" v="0"/>
      <pc:docMkLst>
        <pc:docMk/>
      </pc:docMkLst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2069583869" sldId="1076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2590365835" sldId="1077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193421880" sldId="1078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1597001832" sldId="1079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3897016750" sldId="1080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2616242561" sldId="1081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4144482597" sldId="1082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4206317286" sldId="1083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2282139155" sldId="1084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3066550371" sldId="1085"/>
        </pc:sldMkLst>
      </pc:sldChg>
      <pc:sldChg chg="add">
        <pc:chgData name="Ilona Schönmann" userId="a700cd7b-d8fc-4e23-83f2-89023732c6f4" providerId="ADAL" clId="{CECB74F3-0453-4C6A-8FEF-0863052CB8B9}" dt="2021-11-07T08:15:02.820" v="0"/>
        <pc:sldMkLst>
          <pc:docMk/>
          <pc:sldMk cId="2114947693" sldId="108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xp\AppData\Local\Microsoft\Windows\INetCache\Content.Outlook\LQ46Z4RX\Tournois%20Kids%20Tennis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Rot</c:v>
                </c:pt>
                <c:pt idx="1">
                  <c:v>Orange</c:v>
                </c:pt>
                <c:pt idx="2">
                  <c:v>Grün</c:v>
                </c:pt>
              </c:strCache>
            </c:strRef>
          </c:cat>
          <c:val>
            <c:numRef>
              <c:f>Feuil1!$B$2:$D$2</c:f>
              <c:numCache>
                <c:formatCode>General</c:formatCode>
                <c:ptCount val="3"/>
                <c:pt idx="0">
                  <c:v>317</c:v>
                </c:pt>
                <c:pt idx="1">
                  <c:v>364</c:v>
                </c:pt>
                <c:pt idx="2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6-493E-84AA-E81A9A18A90E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Rot</c:v>
                </c:pt>
                <c:pt idx="1">
                  <c:v>Orange</c:v>
                </c:pt>
                <c:pt idx="2">
                  <c:v>Grün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189</c:v>
                </c:pt>
                <c:pt idx="1">
                  <c:v>236</c:v>
                </c:pt>
                <c:pt idx="2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36-493E-84AA-E81A9A18A90E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Rot</c:v>
                </c:pt>
                <c:pt idx="1">
                  <c:v>Orange</c:v>
                </c:pt>
                <c:pt idx="2">
                  <c:v>Grün</c:v>
                </c:pt>
              </c:strCache>
            </c:strRef>
          </c:cat>
          <c:val>
            <c:numRef>
              <c:f>Feuil1!$B$4:$D$4</c:f>
              <c:numCache>
                <c:formatCode>General</c:formatCode>
                <c:ptCount val="3"/>
                <c:pt idx="0">
                  <c:v>252</c:v>
                </c:pt>
                <c:pt idx="1">
                  <c:v>298</c:v>
                </c:pt>
                <c:pt idx="2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36-493E-84AA-E81A9A18A9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4948128"/>
        <c:axId val="234952704"/>
        <c:axId val="0"/>
      </c:bar3DChart>
      <c:catAx>
        <c:axId val="23494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4952704"/>
        <c:crosses val="autoZero"/>
        <c:auto val="1"/>
        <c:lblAlgn val="ctr"/>
        <c:lblOffset val="100"/>
        <c:noMultiLvlLbl val="0"/>
      </c:catAx>
      <c:valAx>
        <c:axId val="23495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494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16A8-0C37-9F42-9B9B-3390A4CCB4D0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6D72-784C-9047-8DB4-16FD4D06A5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0965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59D64-995A-AF4E-BB07-C633E57E132E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42F32-ED04-5D40-AB9F-808D7797BA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60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75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250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89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05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332000"/>
            <a:ext cx="8316000" cy="4525963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78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F7D77DF9-9BF9-9341-804A-18D98301F519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5129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2F2C-CE39-9A4B-9A18-69A2C98C0816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2786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69C-36F1-5C41-95B5-9FBA95144FC5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1031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52A-0D92-0549-AC3D-51E192786AE7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7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8FA5F5AC-A20D-564A-BBAB-E8FF3E5BF58C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594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4EDDF9D7-A411-9642-81F4-BCD1196410DA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94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A7D81A3-B88F-CC42-B0B4-B848C8FC5362}" type="datetime3">
              <a:rPr lang="de-CH" smtClean="0"/>
              <a:t>04/10/22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16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5CFC47D6-B5AE-C24D-91C0-7CC1C144DB48}" type="datetime3">
              <a:rPr lang="de-CH" smtClean="0"/>
              <a:t>04/10/22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88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28091947-0C6B-7546-9ED5-EC04C3C057D5}" type="datetime3">
              <a:rPr lang="de-CH" smtClean="0"/>
              <a:t>04/10/22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99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8239BD0F-0EAF-A446-81FB-2F4EF3D6B347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60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7BD52F2C-CE39-9A4B-9A18-69A2C98C0816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751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0507569C-36F1-5C41-95B5-9FBA95144FC5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89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C8E5452A-0D92-0549-AC3D-51E192786AE7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80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30652"/>
          </a:xfrm>
        </p:spPr>
        <p:txBody>
          <a:bodyPr/>
          <a:lstStyle>
            <a:lvl5pPr>
              <a:defRPr baseline="0"/>
            </a:lvl5pPr>
          </a:lstStyle>
          <a:p>
            <a:pPr lvl="4"/>
            <a:r>
              <a:rPr lang="de-CH"/>
              <a:t>Thematitel eins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96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04F77-D6D1-294B-A72E-C3858E974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9A276B-A269-AF41-B939-5467F362F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6862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DFADC-D008-074B-AA4D-F25C412E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2E53DF-9158-E74A-A79F-4F0E37F97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8631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AAC4DE-3B2A-9745-BC31-89D6357A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960BA1-9925-D943-9191-C7127FEF8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8840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C8CBF-62E3-854D-A406-E8881709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FF3987-B1C6-1145-B511-E5CEF18F3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C8BC5A-10B0-944C-B3B8-CCCF57D93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9275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1C613-FA58-F945-B710-7621DF20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166CD0-7ECB-6C48-99ED-D45ACA609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6C5CCD-DA0A-9540-8F58-EB8FAB438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BDFCFFD-C920-0145-A0B4-5A7D65FF82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FE805A-0A03-7D47-8177-DFBAA5F7D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65011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A7A0E-7A6F-2C42-87F7-9D3BD316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878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24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2402F-1FFB-144C-9B61-48D8D9A5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956059-71F5-8541-AF1E-211D23156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D9FE08-B1E1-0642-A838-56743E1E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4844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38D0-38B6-B14B-B8E1-F5E5B00F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F69FA3-D598-5449-9DBC-4C708EA74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7EEC70-E688-E344-A57F-47016540C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36172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6F548-E11E-0D44-8A63-DD0988FB4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6A6645-2750-9346-9543-DCC24F655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0038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517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883965C-EE77-C248-BF60-A8BDA143C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ABE5B4-AF98-1345-B06B-2BDDB2220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25384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332000"/>
            <a:ext cx="83160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874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30652"/>
          </a:xfrm>
        </p:spPr>
        <p:txBody>
          <a:bodyPr/>
          <a:lstStyle>
            <a:lvl5pPr>
              <a:defRPr baseline="0"/>
            </a:lvl5pPr>
          </a:lstStyle>
          <a:p>
            <a:pPr lvl="4"/>
            <a:r>
              <a:rPr lang="de-CH"/>
              <a:t>Thematitel eins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70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083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000"/>
            <a:ext cx="2961513" cy="410867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858487" y="1332000"/>
            <a:ext cx="2961513" cy="410867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3552686" y="1332000"/>
            <a:ext cx="2218629" cy="1317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52686" y="2727779"/>
            <a:ext cx="2218629" cy="1317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52686" y="4123558"/>
            <a:ext cx="2218629" cy="1317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83675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887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3284941"/>
            <a:ext cx="8316000" cy="1489591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792"/>
            <a:ext cx="2615437" cy="17009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354282" y="1332792"/>
            <a:ext cx="2615437" cy="17009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04563" y="1332792"/>
            <a:ext cx="2615437" cy="17009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2361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1" y="1332000"/>
            <a:ext cx="8316150" cy="418655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77122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13388"/>
          </a:xfrm>
        </p:spPr>
        <p:txBody>
          <a:bodyPr/>
          <a:lstStyle/>
          <a:p>
            <a:pPr lvl="1"/>
            <a:r>
              <a:rPr lang="de-CH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710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4646666" cy="4545589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236902" y="1332000"/>
            <a:ext cx="3583097" cy="349532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7139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000"/>
            <a:ext cx="2961513" cy="410867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858487" y="1332000"/>
            <a:ext cx="2961513" cy="410867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3552686" y="1332000"/>
            <a:ext cx="2218629" cy="1317112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52686" y="2727779"/>
            <a:ext cx="2218629" cy="1317112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52686" y="4123558"/>
            <a:ext cx="2218629" cy="131711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918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77DF9-9BF9-9341-804A-18D98301F519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249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5AC-A20D-564A-BBAB-E8FF3E5BF58C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955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F9D7-A411-9642-81F4-BCD1196410DA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9545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D81A3-B88F-CC42-B0B4-B848C8FC5362}" type="datetime3">
              <a:rPr lang="de-CH" smtClean="0"/>
              <a:t>04/10/22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399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47D6-B5AE-C24D-91C0-7CC1C144DB48}" type="datetime3">
              <a:rPr lang="de-CH" smtClean="0"/>
              <a:t>04/10/22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320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1947-0C6B-7546-9ED5-EC04C3C057D5}" type="datetime3">
              <a:rPr lang="de-CH" smtClean="0"/>
              <a:t>04/10/22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448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BD0F-0EAF-A446-81FB-2F4EF3D6B347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520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2F2C-CE39-9A4B-9A18-69A2C98C0816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514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69C-36F1-5C41-95B5-9FBA95144FC5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919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52A-0D92-0549-AC3D-51E192786AE7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47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335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8C74D-1056-8142-ACD9-D264A5D16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56D768-3328-C94F-AFB7-104C8A2C2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E0B430-BA5B-A24B-8E57-ADA9D661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20EAE2-E531-8F49-9080-3C4BFF4D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F41D94-C5D5-824B-B195-89951B8C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916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CCDEA-BF1E-B44B-83FD-DC6F452BA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A2818E-C06A-434B-9A3A-6F8CC4FAD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218512-8C29-C146-84F8-EF86095E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480418-3492-0D4A-A732-193D06C3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B65A9F-4981-7E4C-8E9E-4A846883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596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44364-F8F8-504C-9919-12FF24B1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26272B-7D76-A04A-89AB-FE7D505FA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E4059F-857C-5844-94C8-96336838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59B28A-CEEF-EE4B-B5ED-D1A8A545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94AC5E-E33C-D548-9172-BA6C40F9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526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B5FC1-C4F7-1547-919F-0E5F483A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9170A6-D804-724A-9A38-4B43FB68F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1376536-83BA-9645-B6FA-DD191816C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433540-4BC9-9142-9BE1-C7B17E39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FD9304-554A-A94D-9CB6-49192F24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A51176-1949-634E-A217-7E6C365A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64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4D0E3-D7FC-8D47-86EF-81381F70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1CF311-EFCD-1847-ADED-5ABF0CB12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831E86-7045-7E4C-96F5-8F750F1A0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4FCB66-BB15-2E42-AECB-470924D95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24C7DC-C6C5-2B40-B134-A41325684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4493BE5-EC2A-9C49-853D-4D9994B6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1563AC7-3815-034F-94B3-D66A54CA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1FA67E1-02AD-2D42-B3CB-A438DF55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7900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92421B-B040-EA46-A8A0-316E822B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06A431A-91AF-234B-915E-40824A64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161EC7-B062-B948-9415-87276D20C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64457B-3A74-6F49-8CAA-747B9AB7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692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17AD5BE-771A-9949-AB94-20651EE2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86A16B-501C-494E-B3E9-B36DBEA15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EF5C8B-48CD-C743-8939-03817AB3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5184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B11ED-0C73-7247-8523-F06BDE10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44DDBA-D5C7-0A46-A752-C3E59F4AA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484C73A-D59A-374D-8018-D1ED85C28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A8EA4B-D907-6E43-B006-048520E1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90F497-A0A1-6047-B109-7752991E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8FFF94-23D6-434F-8A9E-B2E3893A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125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779F4-84EE-B345-A06A-DBADBE38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00E8FEB-2566-D441-984F-9703E29FC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C5209B-17C2-4440-B526-14447C06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2A94A4-47BF-994E-B71E-56EBDB60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22984D-489E-3C4A-94EC-F8B0D0B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5B5384-5ABB-8646-8A73-0D419EAD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60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52E1E-0B20-1D4C-A4BB-199A3FD8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DD0354C-91E3-434F-8F57-D5E3C4A81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F718CD-770F-684E-A6F3-F5A4A34A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5F85F0-70AD-E44F-852B-6400016D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732EC5-DAE5-DB49-AA90-D7AC5C4E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70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3284941"/>
            <a:ext cx="8316000" cy="1489591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792"/>
            <a:ext cx="2615437" cy="1700921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354282" y="1332792"/>
            <a:ext cx="2615437" cy="1700921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04563" y="1332792"/>
            <a:ext cx="2615437" cy="1700921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660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51902A-8CC7-D74F-9FC8-62E14AC3C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617FB9-FE71-114D-81F6-D7021D95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BBD93E-334A-3E4E-B649-B9FBA4F2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6C0512-4328-F945-BBA2-F92A19BFB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0CD8DF-6ACE-D64C-BEDF-C2FD4C34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086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EC1D6-DE81-8640-AE3F-5048274AB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8BD1B3-DBB3-8340-A72D-0B68736F28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32BAF8-CBF1-BA4A-938C-E66DDECF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ABD4D0-68F3-754F-95E9-1B06DC8D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97F56E-7819-1648-94D5-7590F3AB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893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14260-0E3A-AC41-9B2B-EFC774FF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2CE970-A654-A942-916A-70D33F173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06C4ED-1AB9-874E-97AF-7259227D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551F8C-A567-3049-B695-48A7698B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536A09-AB3A-7E49-9ED9-77F328D01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4493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42855-07EE-7444-A183-8F8C2E047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7DFE6C-676E-7E44-94AF-FFA0523CC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0C223F-6C47-1B46-A700-1417A016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7D7C48-B31B-A240-A1C6-DD660467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C21C0B-66EE-F043-8052-793E0368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5742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413FC-D917-2D44-A183-B4595AD5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DEEC64-3A1A-EC4E-AFF0-E9C35F8E8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D6BA3D5-6A70-D348-9234-A32718630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945234D-66E6-2C4F-8D9E-1F2FC357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D9A278-F654-1445-99CE-8C3E5CAB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41FBAE-A70B-EA45-8D1C-6FD9EF0D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50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8B3A4-CEE6-A34D-BBC4-12D0737AE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323E84-EF6E-A449-B970-302E2E8E0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8DC949-82D8-6349-8F72-66D952CED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B1B6DF2-C706-8840-B245-344575526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063816F-DFBE-4749-9140-5266E09C7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1F9DF4-C35E-FE40-8D95-EFD696C2F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894B32-E8FA-0845-BA94-D5ADBAE4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2CE139-8384-D744-8F7C-CC6349E0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8005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8543D-FAD3-AC4E-92FF-7DA77AED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7E7D64-F932-6248-A4FA-A7FAE591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595294-5449-1F44-9262-4EE3AB1C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9736AE-DB2D-D846-A30A-9A43C401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579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C3A5792-BECB-874E-8237-6B64FA369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1E3529-4EB2-DD4D-8875-99112CC2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6C2FAB-455A-C349-86FF-3910953C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6353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3586D-3FE9-8B4C-96BD-E3D2C2BD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2982C1-FFB8-534C-8695-94F9F214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BF2DF8-043B-3347-883A-BF97A328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390400-6B35-1743-BFC5-14F2F0038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1AAC47-5420-2C4B-87E3-2EE4410B3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E30A64-C362-6843-9B2B-9E7B410A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1263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72196-D74A-D641-A6DD-72DBE718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870860-C60E-A44A-A637-C2F64C79A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C1E70F-7DCD-2A4C-A5D8-5FA43334A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0D2D50-8290-7E49-809B-C8628319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E31700-860E-2341-8946-E50C2A4A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1544E0-A0D3-4E42-A29D-502DC549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89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1" y="1332000"/>
            <a:ext cx="8316150" cy="41865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1242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B4C274-245A-4645-8362-5DE51E40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C323671-5D01-C447-BBF1-64E7DF25E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699FF4-F5D7-D14C-BA71-0D6D56992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9FB548-9B35-2942-91C2-36D82E99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0DABDA-474D-6849-B2B4-0B745099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502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3671465-6855-134E-84BF-B99691085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318994-F326-2842-A180-CE86BB79A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E57E6D-2C81-B443-8323-6942F2097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D397E8-0EA8-D74F-983A-96D3BAC2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B73B05-5E3E-E547-AECA-5E972701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6982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76513-8101-544C-855C-08DD9DFE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CD23D74-E441-DC4C-BE76-1A72A4C9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3552A2-025A-4A4A-B83D-5744D7D4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125444-9263-8B4A-A01C-83F02B66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0981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88E37-667A-554F-B575-CB357DB7D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492431-52EE-1C4F-8DDF-4A475DD47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2391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AD21E-8CDA-2944-8C77-BCAC114E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A473D1-2E55-DF4C-87B1-D3BFA3533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8464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0DDA7-8AB1-194B-AB4C-BCD70C59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DF234F-8669-B34D-A04A-6C1E75BAC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036529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B4711-5E96-0846-B304-1BF16E03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B8E392-9469-6E45-AB7F-C5DC16AC3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C7A453-F1A3-7D47-9A08-798428D3B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0219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63151-DEEA-964A-93C8-3470EF5E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0602BF-831F-DC45-890F-861FFE238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016EC0-8CD1-0A4F-B32B-2F8DCB64C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CDE9FA-1C77-AA44-B011-3E20B4F01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26AAAF-90C4-7142-B0C2-BAD289697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592589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2E49D-978F-D443-9DAA-23B4D2AC2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8229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1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13388"/>
          </a:xfrm>
        </p:spPr>
        <p:txBody>
          <a:bodyPr/>
          <a:lstStyle/>
          <a:p>
            <a:pPr lvl="1"/>
            <a:r>
              <a:rPr lang="de-CH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8371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F66B6-4D78-AF4C-810A-C6EF5657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ADE82-1E18-8141-A734-CE0804F8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B27F42-2970-5A48-848E-37CB5EEC1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137869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A0171-99C3-B84F-A5D2-5543A354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23DDB78-6E27-3448-9562-9821525E3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1705DF-F23B-F04F-8A66-7837D5026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0800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0BF7A-FDB1-6846-B2A7-B30C45CC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279590-BCF7-644E-A29D-9B4BD93DF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232608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63FF5B9-ED7A-0546-BF5A-F4AC21D08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5EE3D38-5213-6142-B0B0-E33289803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704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332000"/>
            <a:ext cx="83160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0843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30652"/>
          </a:xfrm>
        </p:spPr>
        <p:txBody>
          <a:bodyPr/>
          <a:lstStyle>
            <a:lvl5pPr>
              <a:defRPr baseline="0"/>
            </a:lvl5pPr>
          </a:lstStyle>
          <a:p>
            <a:pPr lvl="4"/>
            <a:r>
              <a:rPr lang="de-CH"/>
              <a:t>Thematitel eins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0518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1058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000"/>
            <a:ext cx="2961513" cy="410867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858487" y="1332000"/>
            <a:ext cx="2961513" cy="410867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3552686" y="1332000"/>
            <a:ext cx="2218629" cy="1317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52686" y="2727779"/>
            <a:ext cx="2218629" cy="1317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52686" y="4123558"/>
            <a:ext cx="2218629" cy="13171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517326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4582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3284941"/>
            <a:ext cx="8316000" cy="1489591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792"/>
            <a:ext cx="2615437" cy="17009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354282" y="1332792"/>
            <a:ext cx="2615437" cy="17009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04563" y="1332792"/>
            <a:ext cx="2615437" cy="170092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2060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4646666" cy="4545589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236902" y="1332000"/>
            <a:ext cx="3583097" cy="349532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4889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1" y="1332000"/>
            <a:ext cx="8316150" cy="418655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922373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13388"/>
          </a:xfrm>
        </p:spPr>
        <p:txBody>
          <a:bodyPr/>
          <a:lstStyle/>
          <a:p>
            <a:pPr lvl="1"/>
            <a:r>
              <a:rPr lang="de-CH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705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4646666" cy="4545589"/>
          </a:xfrm>
        </p:spPr>
        <p:txBody>
          <a:bodyPr/>
          <a:lstStyle/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236902" y="1332000"/>
            <a:ext cx="3583097" cy="3495328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919729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77DF9-9BF9-9341-804A-18D98301F519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2195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5AC-A20D-564A-BBAB-E8FF3E5BF58C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2427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F9D7-A411-9642-81F4-BCD1196410DA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9039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D81A3-B88F-CC42-B0B4-B848C8FC5362}" type="datetime3">
              <a:rPr lang="de-CH" smtClean="0"/>
              <a:t>04/10/22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2289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47D6-B5AE-C24D-91C0-7CC1C144DB48}" type="datetime3">
              <a:rPr lang="de-CH" smtClean="0"/>
              <a:t>04/10/22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2402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1947-0C6B-7546-9ED5-EC04C3C057D5}" type="datetime3">
              <a:rPr lang="de-CH" smtClean="0"/>
              <a:t>04/10/22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9117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BD0F-0EAF-A446-81FB-2F4EF3D6B347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83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5586607"/>
            <a:ext cx="9165600" cy="128609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600200"/>
            <a:ext cx="8316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pic>
        <p:nvPicPr>
          <p:cNvPr id="9" name="Bild 8" descr="Logo.pn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59" y="493845"/>
            <a:ext cx="2083618" cy="329044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>
            <a:off x="504000" y="1170000"/>
            <a:ext cx="8316000" cy="0"/>
          </a:xfrm>
          <a:prstGeom prst="line">
            <a:avLst/>
          </a:prstGeom>
          <a:ln w="19050">
            <a:solidFill>
              <a:srgbClr val="0E33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0A262693-2ED8-A648-85A3-F4D90D6EEBE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04000" y="6357483"/>
            <a:ext cx="583083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4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200" b="1" i="0" kern="1200">
          <a:solidFill>
            <a:srgbClr val="00385F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6300"/>
        </a:lnSpc>
        <a:spcBef>
          <a:spcPts val="0"/>
        </a:spcBef>
        <a:buFontTx/>
        <a:buNone/>
        <a:defRPr sz="5600" b="1" i="0" kern="1200">
          <a:solidFill>
            <a:srgbClr val="00385F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kern="1200">
          <a:solidFill>
            <a:srgbClr val="00385F"/>
          </a:solidFill>
          <a:latin typeface="Calibri"/>
          <a:ea typeface="+mn-ea"/>
          <a:cs typeface="Calibri"/>
        </a:defRPr>
      </a:lvl2pPr>
      <a:lvl3pPr marL="25200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b="1" kern="1200">
          <a:solidFill>
            <a:srgbClr val="00385F"/>
          </a:solidFill>
          <a:latin typeface="Calibri"/>
          <a:ea typeface="+mn-ea"/>
          <a:cs typeface="Calibri"/>
        </a:defRPr>
      </a:lvl3pPr>
      <a:lvl4pPr marL="252000" indent="-270000" algn="l" defTabSz="457200" rtl="0" eaLnBrk="1" latinLnBrk="0" hangingPunct="1">
        <a:lnSpc>
          <a:spcPts val="2260"/>
        </a:lnSpc>
        <a:spcBef>
          <a:spcPts val="0"/>
        </a:spcBef>
        <a:buFont typeface="Arial"/>
        <a:buChar char="•"/>
        <a:defRPr sz="1800" kern="1200">
          <a:solidFill>
            <a:srgbClr val="00385F"/>
          </a:solidFill>
          <a:latin typeface="Calibri"/>
          <a:ea typeface="+mn-ea"/>
          <a:cs typeface="Calibri"/>
        </a:defRPr>
      </a:lvl4pPr>
      <a:lvl5pPr marL="0" indent="-468000" algn="l" defTabSz="457200" rtl="0" eaLnBrk="1" latinLnBrk="0" hangingPunct="1">
        <a:lnSpc>
          <a:spcPts val="2260"/>
        </a:lnSpc>
        <a:spcBef>
          <a:spcPts val="0"/>
        </a:spcBef>
        <a:buFont typeface="+mj-lt"/>
        <a:buAutoNum type="arabicPeriod"/>
        <a:defRPr sz="1800" kern="1200">
          <a:solidFill>
            <a:srgbClr val="00385F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69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5581258"/>
            <a:ext cx="9143999" cy="128306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600200"/>
            <a:ext cx="8316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fld id="{6B6637CA-25E5-DD4E-A34F-23D45498AACD}" type="datetime3">
              <a:rPr lang="de-CH" smtClean="0"/>
              <a:pPr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504000" y="1170000"/>
            <a:ext cx="8316000" cy="0"/>
          </a:xfrm>
          <a:prstGeom prst="line">
            <a:avLst/>
          </a:prstGeom>
          <a:ln w="19050">
            <a:solidFill>
              <a:srgbClr val="0E33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8F2F2188-18C4-49C2-8EF9-AFC275AD809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6759288" y="495556"/>
            <a:ext cx="2066548" cy="32629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EC2337F-A7C4-4475-B794-D705CA48740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04000" y="6357483"/>
            <a:ext cx="583083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0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200" b="1" i="0" kern="1200">
          <a:solidFill>
            <a:srgbClr val="00385F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6300"/>
        </a:lnSpc>
        <a:spcBef>
          <a:spcPts val="0"/>
        </a:spcBef>
        <a:buFontTx/>
        <a:buNone/>
        <a:defRPr sz="5600" b="1" i="0" kern="1200">
          <a:solidFill>
            <a:srgbClr val="00385F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kern="1200">
          <a:solidFill>
            <a:srgbClr val="00385F"/>
          </a:solidFill>
          <a:latin typeface="Calibri"/>
          <a:ea typeface="+mn-ea"/>
          <a:cs typeface="Calibri"/>
        </a:defRPr>
      </a:lvl2pPr>
      <a:lvl3pPr marL="25200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b="1" kern="1200">
          <a:solidFill>
            <a:srgbClr val="00385F"/>
          </a:solidFill>
          <a:latin typeface="Calibri"/>
          <a:ea typeface="+mn-ea"/>
          <a:cs typeface="Calibri"/>
        </a:defRPr>
      </a:lvl3pPr>
      <a:lvl4pPr marL="252000" indent="-270000" algn="l" defTabSz="457200" rtl="0" eaLnBrk="1" latinLnBrk="0" hangingPunct="1">
        <a:lnSpc>
          <a:spcPts val="2260"/>
        </a:lnSpc>
        <a:spcBef>
          <a:spcPts val="0"/>
        </a:spcBef>
        <a:buFont typeface="Arial"/>
        <a:buChar char="•"/>
        <a:defRPr sz="1800" kern="1200">
          <a:solidFill>
            <a:srgbClr val="00385F"/>
          </a:solidFill>
          <a:latin typeface="Calibri"/>
          <a:ea typeface="+mn-ea"/>
          <a:cs typeface="Calibri"/>
        </a:defRPr>
      </a:lvl4pPr>
      <a:lvl5pPr marL="0" indent="-468000" algn="l" defTabSz="457200" rtl="0" eaLnBrk="1" latinLnBrk="0" hangingPunct="1">
        <a:lnSpc>
          <a:spcPts val="2260"/>
        </a:lnSpc>
        <a:spcBef>
          <a:spcPts val="0"/>
        </a:spcBef>
        <a:buFont typeface="+mj-lt"/>
        <a:buAutoNum type="arabicPeriod"/>
        <a:defRPr sz="1800" kern="1200">
          <a:solidFill>
            <a:srgbClr val="00385F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CD61D72-2CA2-7F4D-9D2C-A10AFDB6B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390914-3DE0-D34F-8E8C-8BA9FC72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5D842D-5B3D-6147-B4E7-26D048A5A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02FB5-1240-A748-A5B8-3E265135772F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22590-4617-E943-AC5C-DFCC5674E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4500B0-AFC6-2D40-8426-1885BC308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EEA33-004F-D248-908B-8D4F79F540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51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11A901A-851D-F24A-A2BC-0ABBA1B9A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BD3372-8F5F-5F4A-B3E2-FB6471853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5B3238-27EC-B34F-8A46-0D719E7DC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48793-9154-C041-8BB6-99DDC0EDE44B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F4154E-1403-6A4C-B230-19E905772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DA3CCA-4437-8B43-9591-7E5987A11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140-EFBC-DB4E-99C8-79D4F651EF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3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78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5581258"/>
            <a:ext cx="9143999" cy="1283062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600200"/>
            <a:ext cx="8316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fld id="{6B6637CA-25E5-DD4E-A34F-23D45498AACD}" type="datetime3">
              <a:rPr lang="de-CH" smtClean="0"/>
              <a:pPr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BCC87DD7-71BF-B843-8F40-66159957E1C1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504000" y="1170000"/>
            <a:ext cx="8316000" cy="0"/>
          </a:xfrm>
          <a:prstGeom prst="line">
            <a:avLst/>
          </a:prstGeom>
          <a:ln w="19050">
            <a:solidFill>
              <a:srgbClr val="0E33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8F2F2188-18C4-49C2-8EF9-AFC275AD809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6759288" y="495556"/>
            <a:ext cx="2066548" cy="32629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EC2337F-A7C4-4475-B794-D705CA48740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04000" y="6357483"/>
            <a:ext cx="583083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2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200" b="1" i="0" kern="1200">
          <a:solidFill>
            <a:srgbClr val="00385F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6300"/>
        </a:lnSpc>
        <a:spcBef>
          <a:spcPts val="0"/>
        </a:spcBef>
        <a:buFontTx/>
        <a:buNone/>
        <a:defRPr sz="5600" b="1" i="0" kern="1200">
          <a:solidFill>
            <a:srgbClr val="00385F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kern="1200">
          <a:solidFill>
            <a:srgbClr val="00385F"/>
          </a:solidFill>
          <a:latin typeface="Calibri"/>
          <a:ea typeface="+mn-ea"/>
          <a:cs typeface="Calibri"/>
        </a:defRPr>
      </a:lvl2pPr>
      <a:lvl3pPr marL="25200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b="1" kern="1200">
          <a:solidFill>
            <a:srgbClr val="00385F"/>
          </a:solidFill>
          <a:latin typeface="Calibri"/>
          <a:ea typeface="+mn-ea"/>
          <a:cs typeface="Calibri"/>
        </a:defRPr>
      </a:lvl3pPr>
      <a:lvl4pPr marL="252000" indent="-270000" algn="l" defTabSz="457200" rtl="0" eaLnBrk="1" latinLnBrk="0" hangingPunct="1">
        <a:lnSpc>
          <a:spcPts val="2260"/>
        </a:lnSpc>
        <a:spcBef>
          <a:spcPts val="0"/>
        </a:spcBef>
        <a:buFont typeface="Arial"/>
        <a:buChar char="•"/>
        <a:defRPr sz="1800" kern="1200">
          <a:solidFill>
            <a:srgbClr val="00385F"/>
          </a:solidFill>
          <a:latin typeface="Calibri"/>
          <a:ea typeface="+mn-ea"/>
          <a:cs typeface="Calibri"/>
        </a:defRPr>
      </a:lvl4pPr>
      <a:lvl5pPr marL="0" indent="-468000" algn="l" defTabSz="457200" rtl="0" eaLnBrk="1" latinLnBrk="0" hangingPunct="1">
        <a:lnSpc>
          <a:spcPts val="2260"/>
        </a:lnSpc>
        <a:spcBef>
          <a:spcPts val="0"/>
        </a:spcBef>
        <a:buFont typeface="+mj-lt"/>
        <a:buAutoNum type="arabicPeriod"/>
        <a:defRPr sz="1800" kern="1200">
          <a:solidFill>
            <a:srgbClr val="00385F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GzRZxAeHi5I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ChLM9g6s8Y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QiFFvLdBN7U?start=1&amp;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0"/>
          <p:cNvPicPr>
            <a:picLocks noChangeAspect="1"/>
          </p:cNvPicPr>
          <p:nvPr/>
        </p:nvPicPr>
        <p:blipFill rotWithShape="1">
          <a:blip r:embed="rId3"/>
          <a:srcRect t="43977" b="-13133"/>
          <a:stretch/>
        </p:blipFill>
        <p:spPr>
          <a:xfrm>
            <a:off x="0" y="1017035"/>
            <a:ext cx="9144000" cy="421597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6" y="4294866"/>
            <a:ext cx="7210758" cy="1302154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</a:pPr>
            <a:r>
              <a:rPr lang="de-DE" sz="3200">
                <a:solidFill>
                  <a:schemeClr val="bg1"/>
                </a:solidFill>
              </a:rPr>
              <a:t>Kids Tennis Turniere</a:t>
            </a:r>
          </a:p>
          <a:p>
            <a:pPr algn="l">
              <a:lnSpc>
                <a:spcPts val="3000"/>
              </a:lnSpc>
            </a:pPr>
            <a:endParaRPr lang="de-DE" sz="3200" b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F0FDA7B-BFC6-DE4C-B6F7-94603563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164" y="6249001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5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0DBE5-78E8-4C55-89B6-9045FB80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Rot</a:t>
            </a:r>
            <a:endParaRPr lang="en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61CF42-7262-4629-B06C-CF9A0ADB9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Facts</a:t>
            </a:r>
            <a:endParaRPr lang="en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40D312-9BBE-4C7A-A5D2-254577C8E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60" y="1208874"/>
            <a:ext cx="2042020" cy="48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D63E6-BAE7-4BF3-95C5-E2524FB3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Orange</a:t>
            </a:r>
            <a:endParaRPr lang="en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2DBED9-70BB-4F5D-89BD-CE7BFE886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Facts</a:t>
            </a:r>
            <a:endParaRPr lang="en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83010F-7DD5-486E-A4EC-5011834BE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689" y="1440000"/>
            <a:ext cx="19621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D0C4D-264A-4BE2-A8CF-821F3038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Grün</a:t>
            </a:r>
            <a:endParaRPr lang="en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A98DEE-6F3D-4ADD-8A48-DCE8B823B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Facts</a:t>
            </a:r>
            <a:endParaRPr lang="en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A2F6ED-2F3F-41ED-B4EB-CED06E43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8" y="1295614"/>
            <a:ext cx="19621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F058AD5-2318-4EDF-B630-58C5A19EB932}"/>
              </a:ext>
            </a:extLst>
          </p:cNvPr>
          <p:cNvSpPr txBox="1">
            <a:spLocks/>
          </p:cNvSpPr>
          <p:nvPr/>
        </p:nvSpPr>
        <p:spPr>
          <a:xfrm>
            <a:off x="503999" y="464670"/>
            <a:ext cx="6163501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0000" lnSpcReduction="20000"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i="0" kern="1200">
                <a:solidFill>
                  <a:srgbClr val="00385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/>
              <a:t>Wettkampfformen im Kinder –und Juniorenbereich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083625-D7BF-4908-8039-3D8857889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674750"/>
            <a:ext cx="7357172" cy="37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medien 7" title="Erklärungsvideo für Kids Tennis High School">
            <a:hlinkClick r:id="" action="ppaction://media"/>
            <a:extLst>
              <a:ext uri="{FF2B5EF4-FFF2-40B4-BE49-F238E27FC236}">
                <a16:creationId xmlns:a16="http://schemas.microsoft.com/office/drawing/2014/main" id="{1CB8BC2D-CB2F-4E49-8059-23DA1D5258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3999" y="1280282"/>
            <a:ext cx="8337371" cy="471061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FE68D52-F106-4AC2-B343-0E1087B44CE7}"/>
              </a:ext>
            </a:extLst>
          </p:cNvPr>
          <p:cNvSpPr txBox="1">
            <a:spLocks/>
          </p:cNvSpPr>
          <p:nvPr/>
        </p:nvSpPr>
        <p:spPr>
          <a:xfrm>
            <a:off x="503999" y="464670"/>
            <a:ext cx="6163501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i="0" kern="1200">
                <a:solidFill>
                  <a:srgbClr val="00385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DE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1753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19071"/>
            <a:ext cx="8316000" cy="3313567"/>
          </a:xfrm>
        </p:spPr>
        <p:txBody>
          <a:bodyPr>
            <a:normAutofit/>
          </a:bodyPr>
          <a:lstStyle/>
          <a:p>
            <a:pPr marL="268288" lvl="2"/>
            <a:r>
              <a:rPr lang="de-DE"/>
              <a:t>Lizenz erst ab Stufe Grün: Wieso?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15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" b="8851"/>
          <a:stretch/>
        </p:blipFill>
        <p:spPr bwMode="auto">
          <a:xfrm>
            <a:off x="503998" y="1993691"/>
            <a:ext cx="8232030" cy="32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03999" y="431125"/>
            <a:ext cx="5563425" cy="415278"/>
          </a:xfrm>
        </p:spPr>
        <p:txBody>
          <a:bodyPr>
            <a:noAutofit/>
          </a:bodyPr>
          <a:lstStyle/>
          <a:p>
            <a:r>
              <a:rPr lang="de-CH" sz="2400"/>
              <a:t>Lizenz</a:t>
            </a:r>
          </a:p>
        </p:txBody>
      </p:sp>
    </p:spTree>
    <p:extLst>
      <p:ext uri="{BB962C8B-B14F-4D97-AF65-F5344CB8AC3E}">
        <p14:creationId xmlns:p14="http://schemas.microsoft.com/office/powerpoint/2010/main" val="514524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Autofit/>
          </a:bodyPr>
          <a:lstStyle/>
          <a:p>
            <a:r>
              <a:rPr lang="de-DE"/>
              <a:t>Team Cup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93F77E-BCAF-4AA6-9D24-4A53EBE1230D}"/>
              </a:ext>
            </a:extLst>
          </p:cNvPr>
          <p:cNvSpPr txBox="1"/>
          <p:nvPr/>
        </p:nvSpPr>
        <p:spPr>
          <a:xfrm>
            <a:off x="526896" y="1921942"/>
            <a:ext cx="7288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>
                <a:solidFill>
                  <a:srgbClr val="00385F"/>
                </a:solidFill>
              </a:rPr>
              <a:t>Wer hat schon einmal einen Team-Cup organisiert? </a:t>
            </a:r>
          </a:p>
        </p:txBody>
      </p:sp>
    </p:spTree>
    <p:extLst>
      <p:ext uri="{BB962C8B-B14F-4D97-AF65-F5344CB8AC3E}">
        <p14:creationId xmlns:p14="http://schemas.microsoft.com/office/powerpoint/2010/main" val="1734541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2B49F12-8587-4F64-9231-2BDFC4BC3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Team Cup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A8FFA2-39F0-4596-8910-97A18906F4DA}"/>
              </a:ext>
            </a:extLst>
          </p:cNvPr>
          <p:cNvSpPr txBox="1"/>
          <p:nvPr/>
        </p:nvSpPr>
        <p:spPr>
          <a:xfrm>
            <a:off x="504000" y="1525212"/>
            <a:ext cx="6852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>
                <a:solidFill>
                  <a:srgbClr val="00385F"/>
                </a:solidFill>
              </a:rPr>
              <a:t>Video Team Cup Regular</a:t>
            </a:r>
          </a:p>
          <a:p>
            <a:endParaRPr lang="de-CH" sz="2000" b="1">
              <a:solidFill>
                <a:srgbClr val="00385F"/>
              </a:solidFill>
            </a:endParaRPr>
          </a:p>
          <a:p>
            <a:endParaRPr lang="de-CH" sz="2000" b="1">
              <a:solidFill>
                <a:srgbClr val="00385F"/>
              </a:solidFill>
            </a:endParaRPr>
          </a:p>
          <a:p>
            <a:endParaRPr lang="de-CH" sz="2000" b="1">
              <a:solidFill>
                <a:srgbClr val="00385F"/>
              </a:solidFill>
            </a:endParaRPr>
          </a:p>
          <a:p>
            <a:r>
              <a:rPr lang="de-CH" sz="2000" b="1">
                <a:solidFill>
                  <a:srgbClr val="00385F"/>
                </a:solidFill>
              </a:rPr>
              <a:t>-&gt; wichtige Key Points während dem Video aufschreiben 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EC6CFEBD-D7D0-4AF1-A638-0B30D559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4084930"/>
            <a:ext cx="8316000" cy="1101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de-CH" sz="1600" b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/>
          </a:p>
        </p:txBody>
      </p:sp>
    </p:spTree>
    <p:extLst>
      <p:ext uri="{BB962C8B-B14F-4D97-AF65-F5344CB8AC3E}">
        <p14:creationId xmlns:p14="http://schemas.microsoft.com/office/powerpoint/2010/main" val="2519175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2B49F12-8587-4F64-9231-2BDFC4BC3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Team Cup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EC6CFEBD-D7D0-4AF1-A638-0B30D559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4084930"/>
            <a:ext cx="8316000" cy="1101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de-CH" sz="1600" b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/>
          </a:p>
        </p:txBody>
      </p:sp>
      <p:pic>
        <p:nvPicPr>
          <p:cNvPr id="2" name="Onlinemedien 1" title="Regular Team Cup - Lehrmittel Kids Tennis">
            <a:hlinkClick r:id="" action="ppaction://media"/>
            <a:extLst>
              <a:ext uri="{FF2B5EF4-FFF2-40B4-BE49-F238E27FC236}">
                <a16:creationId xmlns:a16="http://schemas.microsoft.com/office/drawing/2014/main" id="{1A036360-64CC-49EA-A283-B63F6616D3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4000" y="1258519"/>
            <a:ext cx="8320081" cy="47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ja-JP" sz="3200" b="1" i="0" u="none" strike="noStrike" cap="none" normalizeH="0" baseline="0">
                <a:ln>
                  <a:noFill/>
                </a:ln>
                <a:solidFill>
                  <a:srgbClr val="00385F"/>
                </a:solidFill>
                <a:effectLst/>
                <a:latin typeface="Calibri" pitchFamily="34" charset="0"/>
                <a:cs typeface="Calibri" pitchFamily="34" charset="0"/>
              </a:rPr>
              <a:t>Warum </a:t>
            </a: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Team Cup?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Einfacher Einstieg ins lizenzierte Turnierwesen der Kids Tennis High School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Mehrere Matches garantiert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Teamgedanke steht im Zentrum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Genau definierte Zeitdauer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Vielfältiges Turnier 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In einem Club einfach durchführbar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sz="2000" b="0"/>
              <a:t>Höhere Flexibilität des Organisators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CH" sz="2000" b="0"/>
          </a:p>
          <a:p>
            <a:endParaRPr lang="de-CH" sz="2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/>
          </a:p>
        </p:txBody>
      </p:sp>
    </p:spTree>
    <p:extLst>
      <p:ext uri="{BB962C8B-B14F-4D97-AF65-F5344CB8AC3E}">
        <p14:creationId xmlns:p14="http://schemas.microsoft.com/office/powerpoint/2010/main" val="153452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3921" y="2322103"/>
            <a:ext cx="8316000" cy="1546943"/>
          </a:xfrm>
        </p:spPr>
        <p:txBody>
          <a:bodyPr>
            <a:normAutofit/>
          </a:bodyPr>
          <a:lstStyle/>
          <a:p>
            <a:pPr lvl="2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sz="3600" b="1"/>
          </a:p>
          <a:p>
            <a:pPr marL="0" lvl="3" indent="0">
              <a:lnSpc>
                <a:spcPts val="2400"/>
              </a:lnSpc>
              <a:buNone/>
              <a:tabLst>
                <a:tab pos="541338" algn="l"/>
                <a:tab pos="7894638" algn="r"/>
              </a:tabLst>
            </a:pPr>
            <a:r>
              <a:rPr lang="de-DE" sz="4800" b="1"/>
              <a:t>Warum Kids Tennis Turniere?</a:t>
            </a:r>
          </a:p>
        </p:txBody>
      </p:sp>
    </p:spTree>
    <p:extLst>
      <p:ext uri="{BB962C8B-B14F-4D97-AF65-F5344CB8AC3E}">
        <p14:creationId xmlns:p14="http://schemas.microsoft.com/office/powerpoint/2010/main" val="309939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473008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Facts allgemein</a:t>
            </a:r>
            <a:r>
              <a:rPr kumimoji="0" lang="de-CH" altLang="ja-JP" sz="3200" b="1" i="0" u="none" strike="noStrike" cap="none" normalizeH="0" baseline="0">
                <a:ln>
                  <a:noFill/>
                </a:ln>
                <a:solidFill>
                  <a:srgbClr val="00385F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Team Cup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03999" y="1318497"/>
            <a:ext cx="8796117" cy="4892732"/>
          </a:xfrm>
        </p:spPr>
        <p:txBody>
          <a:bodyPr>
            <a:norm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/>
              <a:t>Konkurrenzen: </a:t>
            </a:r>
            <a:r>
              <a:rPr lang="de-CH" sz="1600" b="0"/>
              <a:t>10&amp;U bis 18&amp;U / mind. 3 Mädchen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/>
              <a:t>Lizenz: </a:t>
            </a:r>
            <a:r>
              <a:rPr lang="de-CH" sz="1600" b="0"/>
              <a:t>JA!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/>
              <a:t>Stufe: </a:t>
            </a:r>
            <a:r>
              <a:rPr lang="de-CH" sz="1600" b="0"/>
              <a:t>grün</a:t>
            </a:r>
            <a:endParaRPr lang="de-CH" sz="160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/>
              <a:t>Organisation und Durchführung: </a:t>
            </a:r>
            <a:r>
              <a:rPr lang="de-CH" sz="1600" b="0"/>
              <a:t>mit Leiter Kids Tennis bis Kategorie U12  -  ab U14 Official notwendig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/>
              <a:t>Zählformat Einzel: </a:t>
            </a:r>
            <a:r>
              <a:rPr lang="de-CH" sz="1600" b="0"/>
              <a:t>Satz 1 und 2 Shortsets (Start 2:2 und Entscheidungspunkt bei 40:40) Satz 3 Tiebreak.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CH" sz="1600"/>
              <a:t>Zählformat Doppel: </a:t>
            </a:r>
            <a:r>
              <a:rPr lang="de-CH" sz="1600" b="0"/>
              <a:t>Best </a:t>
            </a:r>
            <a:r>
              <a:rPr lang="de-CH" sz="1600" b="0" err="1"/>
              <a:t>of</a:t>
            </a:r>
            <a:r>
              <a:rPr lang="de-CH" sz="1600" b="0"/>
              <a:t> 3 Tiebreak Sätze (bei 6:6 Entscheidungspunkt)</a:t>
            </a:r>
            <a:endParaRPr lang="de-CH" sz="2400"/>
          </a:p>
          <a:p>
            <a:pPr>
              <a:lnSpc>
                <a:spcPct val="150000"/>
              </a:lnSpc>
            </a:pPr>
            <a:endParaRPr lang="de-CH" sz="240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sz="240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sz="2400"/>
          </a:p>
        </p:txBody>
      </p:sp>
    </p:spTree>
    <p:extLst>
      <p:ext uri="{BB962C8B-B14F-4D97-AF65-F5344CB8AC3E}">
        <p14:creationId xmlns:p14="http://schemas.microsoft.com/office/powerpoint/2010/main" val="75197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4866A-1C07-486C-87E5-23A46ABB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Team Cup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FEE05A0-755E-4BF3-A31C-C5E6ADAFDC1B}"/>
              </a:ext>
            </a:extLst>
          </p:cNvPr>
          <p:cNvSpPr/>
          <p:nvPr/>
        </p:nvSpPr>
        <p:spPr>
          <a:xfrm>
            <a:off x="3651009" y="5532622"/>
            <a:ext cx="3700693" cy="4025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>
                <a:solidFill>
                  <a:srgbClr val="00385F"/>
                </a:solidFill>
              </a:rPr>
              <a:t>https://</a:t>
            </a:r>
            <a:r>
              <a:rPr lang="de-DE" dirty="0" err="1">
                <a:solidFill>
                  <a:srgbClr val="00385F"/>
                </a:solidFill>
              </a:rPr>
              <a:t>www.swisstennis.ch</a:t>
            </a:r>
            <a:r>
              <a:rPr lang="de-DE" dirty="0">
                <a:solidFill>
                  <a:srgbClr val="00385F"/>
                </a:solidFill>
              </a:rPr>
              <a:t>/</a:t>
            </a:r>
            <a:r>
              <a:rPr lang="de-DE" dirty="0" err="1">
                <a:solidFill>
                  <a:srgbClr val="00385F"/>
                </a:solidFill>
              </a:rPr>
              <a:t>teamcup</a:t>
            </a:r>
            <a:endParaRPr lang="de-DE" dirty="0">
              <a:solidFill>
                <a:srgbClr val="00385F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8FB941-5F84-402A-90F2-863A17E69A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00" y="1289677"/>
            <a:ext cx="2973780" cy="42513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358F613-0055-4658-9B58-5C1799A101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009" y="1292306"/>
            <a:ext cx="2973780" cy="425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257300"/>
            <a:ext cx="8316000" cy="4448175"/>
          </a:xfrm>
        </p:spPr>
        <p:txBody>
          <a:bodyPr>
            <a:normAutofit fontScale="25000" lnSpcReduction="20000"/>
          </a:bodyPr>
          <a:lstStyle/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1"/>
              <a:t>Junioreninterclub U10 im </a:t>
            </a:r>
            <a:r>
              <a:rPr lang="de-DE" sz="7200" b="1">
                <a:solidFill>
                  <a:srgbClr val="FF0000"/>
                </a:solidFill>
              </a:rPr>
              <a:t>2022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1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0"/>
              <a:t>Das am 31. Dezember des laufenden Kalenderjahrs erreichte Alter ist </a:t>
            </a:r>
            <a:r>
              <a:rPr lang="de-DE" sz="7200" b="0" err="1"/>
              <a:t>massgebend</a:t>
            </a:r>
            <a:endParaRPr lang="de-DE" sz="7200" b="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CH" sz="800"/>
              <a:t> </a:t>
            </a:r>
            <a:r>
              <a:rPr lang="de-CH" sz="800">
                <a:sym typeface="Wingdings" panose="05000000000000000000" pitchFamily="2" charset="2"/>
              </a:rPr>
              <a:t> </a:t>
            </a:r>
            <a:r>
              <a:rPr lang="de-DE" sz="7200">
                <a:sym typeface="Wingdings" panose="05000000000000000000" pitchFamily="2" charset="2"/>
              </a:rPr>
              <a:t>→	</a:t>
            </a:r>
            <a:r>
              <a:rPr lang="de-DE" sz="7200"/>
              <a:t>Mit Jahrgang  </a:t>
            </a:r>
            <a:r>
              <a:rPr lang="de-DE" sz="7200">
                <a:solidFill>
                  <a:srgbClr val="FF0000"/>
                </a:solidFill>
              </a:rPr>
              <a:t>2012</a:t>
            </a:r>
            <a:r>
              <a:rPr lang="de-DE" sz="7200"/>
              <a:t> kann ich im </a:t>
            </a:r>
            <a:r>
              <a:rPr lang="de-DE" sz="7200">
                <a:solidFill>
                  <a:srgbClr val="FF0000"/>
                </a:solidFill>
              </a:rPr>
              <a:t>2022</a:t>
            </a:r>
            <a:r>
              <a:rPr lang="de-DE" sz="7200"/>
              <a:t> noch U10 spielen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0"/>
              <a:t>→	Mit Jahrgang </a:t>
            </a:r>
            <a:r>
              <a:rPr lang="de-DE" sz="7200" b="0">
                <a:solidFill>
                  <a:srgbClr val="FF0000"/>
                </a:solidFill>
              </a:rPr>
              <a:t>2011 </a:t>
            </a:r>
            <a:r>
              <a:rPr lang="de-DE" sz="7200" b="0"/>
              <a:t>muss ich im </a:t>
            </a:r>
            <a:r>
              <a:rPr lang="de-DE" sz="7200" b="0">
                <a:solidFill>
                  <a:srgbClr val="FF0000"/>
                </a:solidFill>
              </a:rPr>
              <a:t>2022</a:t>
            </a:r>
            <a:r>
              <a:rPr lang="de-DE" sz="7200" b="0"/>
              <a:t> U12 spielen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1"/>
              <a:t>Turniere U10: Jahrgang </a:t>
            </a:r>
            <a:r>
              <a:rPr lang="de-DE" sz="7200" b="1">
                <a:solidFill>
                  <a:srgbClr val="FF0000"/>
                </a:solidFill>
              </a:rPr>
              <a:t>2012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/>
              <a:t>→	Wenn ich in der ersten Jahreshälfte geboren worden bin, darf ich bis am </a:t>
            </a:r>
            <a:r>
              <a:rPr lang="de-DE" sz="7200">
                <a:solidFill>
                  <a:srgbClr val="FF0000"/>
                </a:solidFill>
              </a:rPr>
              <a:t>30.6.22 </a:t>
            </a:r>
            <a:r>
              <a:rPr lang="de-DE" sz="7200"/>
              <a:t>	noch an U10 Turnieren teilnehmen. Ab dem </a:t>
            </a:r>
            <a:r>
              <a:rPr lang="de-DE" sz="7200">
                <a:solidFill>
                  <a:srgbClr val="FF0000"/>
                </a:solidFill>
              </a:rPr>
              <a:t>1.7.22</a:t>
            </a:r>
            <a:r>
              <a:rPr lang="de-DE" sz="7200"/>
              <a:t> muss ich in die höhere 	Alterskategorie U12 wechseln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/>
              <a:t>→	Wenn ich in der zweiten Jahreshälfte geboren worden bin, darf ich bis zum 	Jahresende U10 Turnieren teilnehmen	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>
              <a:lnSpc>
                <a:spcPct val="120000"/>
              </a:lnSpc>
              <a:tabLst>
                <a:tab pos="541338" algn="l"/>
                <a:tab pos="7894638" algn="r"/>
              </a:tabLst>
            </a:pPr>
            <a:br>
              <a:rPr lang="de-DE" sz="7200" b="0">
                <a:solidFill>
                  <a:srgbClr val="FF0000"/>
                </a:solidFill>
              </a:rPr>
            </a:br>
            <a:endParaRPr lang="de-DE" sz="7200" b="0">
              <a:solidFill>
                <a:srgbClr val="FF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03999" y="431125"/>
            <a:ext cx="5544375" cy="415278"/>
          </a:xfrm>
        </p:spPr>
        <p:txBody>
          <a:bodyPr>
            <a:noAutofit/>
          </a:bodyPr>
          <a:lstStyle/>
          <a:p>
            <a:r>
              <a:rPr lang="de-DE" sz="2800"/>
              <a:t>Turnier-und Interclubregelung U10</a:t>
            </a:r>
            <a:endParaRPr lang="de-CH" sz="2800"/>
          </a:p>
        </p:txBody>
      </p:sp>
    </p:spTree>
    <p:extLst>
      <p:ext uri="{BB962C8B-B14F-4D97-AF65-F5344CB8AC3E}">
        <p14:creationId xmlns:p14="http://schemas.microsoft.com/office/powerpoint/2010/main" val="56521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257300"/>
            <a:ext cx="8316000" cy="4448175"/>
          </a:xfrm>
        </p:spPr>
        <p:txBody>
          <a:bodyPr>
            <a:normAutofit fontScale="25000" lnSpcReduction="20000"/>
          </a:bodyPr>
          <a:lstStyle/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1"/>
              <a:t>Junioreninterclub U12 im </a:t>
            </a:r>
            <a:r>
              <a:rPr lang="de-DE" sz="7200" b="1">
                <a:solidFill>
                  <a:srgbClr val="FF0000"/>
                </a:solidFill>
              </a:rPr>
              <a:t>2022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1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0"/>
              <a:t>Das am 31. Dezember des laufenden Kalenderjahrs erreichte Alter ist </a:t>
            </a:r>
            <a:r>
              <a:rPr lang="de-DE" sz="7200" b="0" err="1"/>
              <a:t>massgebend</a:t>
            </a:r>
            <a:endParaRPr lang="de-DE" sz="7200" b="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CH" sz="800"/>
              <a:t> </a:t>
            </a:r>
            <a:r>
              <a:rPr lang="de-CH" sz="800">
                <a:sym typeface="Wingdings" panose="05000000000000000000" pitchFamily="2" charset="2"/>
              </a:rPr>
              <a:t> </a:t>
            </a:r>
            <a:r>
              <a:rPr lang="de-DE" sz="7200">
                <a:sym typeface="Wingdings" panose="05000000000000000000" pitchFamily="2" charset="2"/>
              </a:rPr>
              <a:t>→	</a:t>
            </a:r>
            <a:r>
              <a:rPr lang="de-DE" sz="7200"/>
              <a:t>Mit Jahrgang  </a:t>
            </a:r>
            <a:r>
              <a:rPr lang="de-DE" sz="7200">
                <a:solidFill>
                  <a:srgbClr val="FF0000"/>
                </a:solidFill>
              </a:rPr>
              <a:t>2010</a:t>
            </a:r>
            <a:r>
              <a:rPr lang="de-DE" sz="7200"/>
              <a:t> kann ich im </a:t>
            </a:r>
            <a:r>
              <a:rPr lang="de-DE" sz="7200">
                <a:solidFill>
                  <a:srgbClr val="FF0000"/>
                </a:solidFill>
              </a:rPr>
              <a:t>2022</a:t>
            </a:r>
            <a:r>
              <a:rPr lang="de-DE" sz="7200"/>
              <a:t> noch U12 spielen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0"/>
              <a:t>→	Mit Jahrgang </a:t>
            </a:r>
            <a:r>
              <a:rPr lang="de-DE" sz="7200" b="0">
                <a:solidFill>
                  <a:srgbClr val="FF0000"/>
                </a:solidFill>
              </a:rPr>
              <a:t>2009 </a:t>
            </a:r>
            <a:r>
              <a:rPr lang="de-DE" sz="7200" b="0"/>
              <a:t>muss ich im </a:t>
            </a:r>
            <a:r>
              <a:rPr lang="de-DE" sz="7200" b="0">
                <a:solidFill>
                  <a:srgbClr val="FF0000"/>
                </a:solidFill>
              </a:rPr>
              <a:t>2022 </a:t>
            </a:r>
            <a:r>
              <a:rPr lang="de-DE" sz="7200" b="0"/>
              <a:t>U15 spielen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 b="1"/>
              <a:t>Turniere U12: Jahrgang </a:t>
            </a:r>
            <a:r>
              <a:rPr lang="de-DE" sz="7200" b="1">
                <a:solidFill>
                  <a:srgbClr val="FF0000"/>
                </a:solidFill>
              </a:rPr>
              <a:t>2010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/>
              <a:t>→	Wenn ich in der ersten Jahreshälfte geboren worden bin, darf ich bis am </a:t>
            </a:r>
            <a:r>
              <a:rPr lang="de-DE" sz="7200">
                <a:solidFill>
                  <a:srgbClr val="FF0000"/>
                </a:solidFill>
              </a:rPr>
              <a:t>30.6.22</a:t>
            </a:r>
            <a:r>
              <a:rPr lang="de-DE" sz="7200"/>
              <a:t> 	noch an U12 teilnehmen. Ab dem </a:t>
            </a:r>
            <a:r>
              <a:rPr lang="de-DE" sz="7200">
                <a:solidFill>
                  <a:srgbClr val="FF0000"/>
                </a:solidFill>
              </a:rPr>
              <a:t>1.7.22</a:t>
            </a:r>
            <a:r>
              <a:rPr lang="de-DE" sz="7200"/>
              <a:t> muss ich in die 	höhere Alterskategorie 	U14 wechseln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de-DE" sz="7200"/>
              <a:t>→	Wenn ich in der zweiten Jahreshälfte geboren worden bin, darf ich bis zum 	Jahresende an U12 Turnieren teilnehmen	</a:t>
            </a:r>
          </a:p>
          <a:p>
            <a:pPr lvl="1" indent="-25200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/>
          </a:p>
          <a:p>
            <a:pPr>
              <a:lnSpc>
                <a:spcPct val="120000"/>
              </a:lnSpc>
              <a:tabLst>
                <a:tab pos="541338" algn="l"/>
                <a:tab pos="7894638" algn="r"/>
              </a:tabLst>
            </a:pPr>
            <a:br>
              <a:rPr lang="de-DE" sz="7200" b="0">
                <a:solidFill>
                  <a:srgbClr val="FF0000"/>
                </a:solidFill>
              </a:rPr>
            </a:br>
            <a:endParaRPr lang="de-DE" sz="7200" b="0">
              <a:solidFill>
                <a:srgbClr val="FF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03999" y="431125"/>
            <a:ext cx="5544375" cy="415278"/>
          </a:xfrm>
        </p:spPr>
        <p:txBody>
          <a:bodyPr>
            <a:noAutofit/>
          </a:bodyPr>
          <a:lstStyle/>
          <a:p>
            <a:r>
              <a:rPr lang="de-DE" sz="2800"/>
              <a:t>Turnier-und Interclubregelung U12</a:t>
            </a:r>
            <a:endParaRPr lang="de-CH" sz="2800"/>
          </a:p>
        </p:txBody>
      </p:sp>
    </p:spTree>
    <p:extLst>
      <p:ext uri="{BB962C8B-B14F-4D97-AF65-F5344CB8AC3E}">
        <p14:creationId xmlns:p14="http://schemas.microsoft.com/office/powerpoint/2010/main" val="2010738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4D089-2AEC-4424-BE5D-D4AFBD89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Downloadbereich</a:t>
            </a:r>
            <a:endParaRPr lang="en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65E487-2C9C-40ED-9990-AABC0327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289486"/>
            <a:ext cx="7161424" cy="34046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BE396AA-9A13-4DA9-9A03-A053AE01D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891"/>
          <a:stretch/>
        </p:blipFill>
        <p:spPr>
          <a:xfrm>
            <a:off x="504000" y="2763533"/>
            <a:ext cx="7161424" cy="264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2D310EE-6555-4CE2-8AE8-8EE9DB9303AA}"/>
              </a:ext>
            </a:extLst>
          </p:cNvPr>
          <p:cNvSpPr txBox="1">
            <a:spLocks/>
          </p:cNvSpPr>
          <p:nvPr/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i="0" kern="1200">
                <a:solidFill>
                  <a:srgbClr val="00385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CH"/>
              <a:t>Turniersystem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DC0F56-8837-4910-B030-7C116E11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260698"/>
            <a:ext cx="6369766" cy="24716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5E50154-3964-4DED-9963-A9310353E5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974"/>
          <a:stretch/>
        </p:blipFill>
        <p:spPr>
          <a:xfrm>
            <a:off x="504000" y="3566181"/>
            <a:ext cx="6369766" cy="18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7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DE050-BEEB-459A-9F40-E294E95C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Broschüren</a:t>
            </a:r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6EE267B-49CB-4C30-A4CD-21394C355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0" y="1347395"/>
            <a:ext cx="3512440" cy="4015715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A371EA-F6A3-4910-AB83-4D6962A27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209" y="1347395"/>
            <a:ext cx="4041741" cy="370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4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084224" cy="549604"/>
          </a:xfrm>
        </p:spPr>
        <p:txBody>
          <a:bodyPr>
            <a:normAutofit/>
          </a:bodyPr>
          <a:lstStyle/>
          <a:p>
            <a:r>
              <a:rPr lang="de-CH"/>
              <a:t>Turnierflyer mit QR-Code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3B86DB9-C053-4D38-837C-CBA80B2D7800}"/>
              </a:ext>
            </a:extLst>
          </p:cNvPr>
          <p:cNvCxnSpPr>
            <a:cxnSpLocks/>
          </p:cNvCxnSpPr>
          <p:nvPr/>
        </p:nvCxnSpPr>
        <p:spPr>
          <a:xfrm flipH="1">
            <a:off x="3469303" y="2835666"/>
            <a:ext cx="971826" cy="602553"/>
          </a:xfrm>
          <a:prstGeom prst="straightConnector1">
            <a:avLst/>
          </a:prstGeom>
          <a:ln w="730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49066C2-E6B4-4D35-AA44-03F50567EE67}"/>
              </a:ext>
            </a:extLst>
          </p:cNvPr>
          <p:cNvCxnSpPr>
            <a:cxnSpLocks/>
          </p:cNvCxnSpPr>
          <p:nvPr/>
        </p:nvCxnSpPr>
        <p:spPr>
          <a:xfrm flipH="1">
            <a:off x="8038009" y="4407255"/>
            <a:ext cx="841344" cy="504290"/>
          </a:xfrm>
          <a:prstGeom prst="straightConnector1">
            <a:avLst/>
          </a:prstGeom>
          <a:ln w="730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BA76C0-5B0A-495B-9349-A8574A2C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6" y="1289259"/>
            <a:ext cx="2922884" cy="4229569"/>
          </a:xfrm>
          <a:prstGeom prst="rect">
            <a:avLst/>
          </a:prstGeom>
        </p:spPr>
      </p:pic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3E0462B-35A3-4EE6-A514-FE0C6CD84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326" y="1289850"/>
            <a:ext cx="2982780" cy="42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7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rmAutofit/>
          </a:bodyPr>
          <a:lstStyle/>
          <a:p>
            <a:r>
              <a:rPr lang="de-CH"/>
              <a:t>Vorlage Kids Tennis Turniere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8321B901-A9B0-4104-8DE8-1F56BF38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346316"/>
            <a:ext cx="2985434" cy="4121602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045AA619-22F7-4155-8027-AB23ED3BE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351" y="1346316"/>
            <a:ext cx="2995407" cy="412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57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Turniercheckliste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498BF7-5CCA-4251-B5B4-E50B01F45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06" y="1327759"/>
            <a:ext cx="4025457" cy="443976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49A6FC8-969E-4B07-A36B-7515F1C6A8ED}"/>
              </a:ext>
            </a:extLst>
          </p:cNvPr>
          <p:cNvSpPr txBox="1"/>
          <p:nvPr/>
        </p:nvSpPr>
        <p:spPr>
          <a:xfrm>
            <a:off x="6648450" y="5360088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Im Lernjournal </a:t>
            </a:r>
            <a:r>
              <a:rPr lang="de-CH" dirty="0">
                <a:solidFill>
                  <a:srgbClr val="FF0000"/>
                </a:solidFill>
              </a:rPr>
              <a:t>S. </a:t>
            </a:r>
          </a:p>
        </p:txBody>
      </p:sp>
    </p:spTree>
    <p:extLst>
      <p:ext uri="{BB962C8B-B14F-4D97-AF65-F5344CB8AC3E}">
        <p14:creationId xmlns:p14="http://schemas.microsoft.com/office/powerpoint/2010/main" val="214117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95C619A-320F-44C7-9DEC-D3F72F20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31"/>
          <a:stretch/>
        </p:blipFill>
        <p:spPr>
          <a:xfrm>
            <a:off x="0" y="215756"/>
            <a:ext cx="9051533" cy="50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084224" cy="415278"/>
          </a:xfrm>
        </p:spPr>
        <p:txBody>
          <a:bodyPr>
            <a:normAutofit/>
          </a:bodyPr>
          <a:lstStyle/>
          <a:p>
            <a:r>
              <a:rPr lang="de-DE"/>
              <a:t>Turnierpreise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30</a:t>
            </a:fld>
            <a:endParaRPr lang="de-DE"/>
          </a:p>
        </p:txBody>
      </p:sp>
      <p:pic>
        <p:nvPicPr>
          <p:cNvPr id="10" name="Image 9" descr="Une image contenant pantalon, caleçon&#10;&#10;Description générée automatiquement">
            <a:extLst>
              <a:ext uri="{FF2B5EF4-FFF2-40B4-BE49-F238E27FC236}">
                <a16:creationId xmlns:a16="http://schemas.microsoft.com/office/drawing/2014/main" id="{D8216A17-C68B-B346-BF82-0D4FFC02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8" y="2803004"/>
            <a:ext cx="1455568" cy="12519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9FA52F-1F44-B549-BD60-F781C5637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41" y="1487628"/>
            <a:ext cx="1499462" cy="1290235"/>
          </a:xfrm>
          <a:prstGeom prst="rect">
            <a:avLst/>
          </a:prstGeom>
        </p:spPr>
      </p:pic>
      <p:pic>
        <p:nvPicPr>
          <p:cNvPr id="13" name="Image 3" descr="Une image contenant mur, intérieur, lit, caleçon&#10;&#10;Description générée automatiquement">
            <a:extLst>
              <a:ext uri="{FF2B5EF4-FFF2-40B4-BE49-F238E27FC236}">
                <a16:creationId xmlns:a16="http://schemas.microsoft.com/office/drawing/2014/main" id="{0E067C44-B385-594D-95C9-E272E65E3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3750" r="3543" b="12201"/>
          <a:stretch/>
        </p:blipFill>
        <p:spPr>
          <a:xfrm rot="5400000">
            <a:off x="6245509" y="1914533"/>
            <a:ext cx="2294489" cy="138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91A19CA-87B9-42A2-B37C-D6B818C74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612" y="1510926"/>
            <a:ext cx="1960400" cy="22944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1A58FC0-DFFE-45D4-AF50-80E190D5B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11" y="4120599"/>
            <a:ext cx="3713983" cy="12238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2FF6E0-DB01-494A-A4C5-E6C7FF9E0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468" y="4095082"/>
            <a:ext cx="2918657" cy="12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5F4A02E-E1CE-45C0-AEE7-655E29152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4" r="3962"/>
          <a:stretch/>
        </p:blipFill>
        <p:spPr>
          <a:xfrm>
            <a:off x="4192671" y="2097408"/>
            <a:ext cx="4812991" cy="322460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8B1BB07-C37B-4F1C-AAA1-1DF708AA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31800"/>
            <a:ext cx="5118100" cy="414338"/>
          </a:xfrm>
        </p:spPr>
        <p:txBody>
          <a:bodyPr anchor="t">
            <a:normAutofit/>
          </a:bodyPr>
          <a:lstStyle/>
          <a:p>
            <a:r>
              <a:rPr lang="de-CH"/>
              <a:t>Vorlage Kids Tennis Turniere</a:t>
            </a:r>
          </a:p>
        </p:txBody>
      </p:sp>
      <p:pic>
        <p:nvPicPr>
          <p:cNvPr id="4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ACC6EAA1-7D9E-4754-81C7-FFF77E439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638" y="1391758"/>
            <a:ext cx="3922429" cy="3259880"/>
          </a:xfrm>
        </p:spPr>
      </p:pic>
    </p:spTree>
    <p:extLst>
      <p:ext uri="{BB962C8B-B14F-4D97-AF65-F5344CB8AC3E}">
        <p14:creationId xmlns:p14="http://schemas.microsoft.com/office/powerpoint/2010/main" val="999654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6A892-961D-497C-AC28-0AA9DC19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Turnier-Urkunde</a:t>
            </a:r>
            <a:endParaRPr lang="de-CH"/>
          </a:p>
        </p:txBody>
      </p:sp>
      <p:pic>
        <p:nvPicPr>
          <p:cNvPr id="5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775FC8-53A3-4E14-96F5-45DBBC6F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6" y="1322223"/>
            <a:ext cx="2743200" cy="3914078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2624C21-D481-46E9-8B58-7929CE6B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121" y="1321946"/>
            <a:ext cx="2743200" cy="3914631"/>
          </a:xfrm>
          <a:prstGeom prst="rect">
            <a:avLst/>
          </a:prstGeom>
        </p:spPr>
      </p:pic>
      <p:pic>
        <p:nvPicPr>
          <p:cNvPr id="7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328081-0C11-4992-92BD-AFAC694C1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160" y="1316165"/>
            <a:ext cx="2743200" cy="392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9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C16422F-F8C3-4BEB-AA60-3DB61A8B6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0" y="1407319"/>
            <a:ext cx="8316912" cy="3755211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C25E50A-340C-44D2-9A78-5CCE09E3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/>
          <a:lstStyle/>
          <a:p>
            <a:r>
              <a:rPr lang="de-DE" err="1"/>
              <a:t>Let‘s</a:t>
            </a:r>
            <a:r>
              <a:rPr lang="de-DE"/>
              <a:t> PLAY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1009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999" y="431125"/>
            <a:ext cx="6187745" cy="415278"/>
          </a:xfrm>
        </p:spPr>
        <p:txBody>
          <a:bodyPr>
            <a:normAutofit/>
          </a:bodyPr>
          <a:lstStyle/>
          <a:p>
            <a:r>
              <a:rPr lang="fr-FR" err="1"/>
              <a:t>Erlebnis</a:t>
            </a:r>
            <a:r>
              <a:rPr lang="fr-FR"/>
              <a:t> vor </a:t>
            </a:r>
            <a:r>
              <a:rPr lang="fr-FR" err="1"/>
              <a:t>Ergebnis</a:t>
            </a:r>
            <a:endParaRPr lang="fr-FR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4773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0"/>
          <p:cNvPicPr>
            <a:picLocks noChangeAspect="1"/>
          </p:cNvPicPr>
          <p:nvPr/>
        </p:nvPicPr>
        <p:blipFill rotWithShape="1">
          <a:blip r:embed="rId3"/>
          <a:srcRect t="22057" b="8783"/>
          <a:stretch/>
        </p:blipFill>
        <p:spPr>
          <a:xfrm>
            <a:off x="0" y="1017035"/>
            <a:ext cx="9144000" cy="421597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6" y="4294866"/>
            <a:ext cx="7210758" cy="1302154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</a:pPr>
            <a:r>
              <a:rPr lang="de-DE" sz="3200">
                <a:solidFill>
                  <a:schemeClr val="bg1"/>
                </a:solidFill>
              </a:rPr>
              <a:t>Danke!</a:t>
            </a:r>
          </a:p>
          <a:p>
            <a:pPr algn="l">
              <a:lnSpc>
                <a:spcPts val="3000"/>
              </a:lnSpc>
            </a:pPr>
            <a:endParaRPr lang="de-DE" sz="3200" b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6072A7-AE29-A64F-9FCC-D34B19F8F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164" y="6249001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9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rmAutofit/>
          </a:bodyPr>
          <a:lstStyle/>
          <a:p>
            <a:r>
              <a:rPr lang="de-DE"/>
              <a:t>Kids Tennis Turniere</a:t>
            </a:r>
          </a:p>
        </p:txBody>
      </p:sp>
      <p:graphicFrame>
        <p:nvGraphicFramePr>
          <p:cNvPr id="6" name="Graphique 1">
            <a:extLst>
              <a:ext uri="{FF2B5EF4-FFF2-40B4-BE49-F238E27FC236}">
                <a16:creationId xmlns:a16="http://schemas.microsoft.com/office/drawing/2014/main" id="{5BF393C3-5E15-4BB9-9006-98038330BE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991101"/>
              </p:ext>
            </p:extLst>
          </p:nvPr>
        </p:nvGraphicFramePr>
        <p:xfrm>
          <a:off x="1231688" y="1512570"/>
          <a:ext cx="5999692" cy="376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093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2209087"/>
            <a:ext cx="8316000" cy="934805"/>
          </a:xfrm>
        </p:spPr>
        <p:txBody>
          <a:bodyPr>
            <a:normAutofit/>
          </a:bodyPr>
          <a:lstStyle/>
          <a:p>
            <a:pPr lvl="2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sz="3200" b="1"/>
          </a:p>
          <a:p>
            <a:pPr marL="0" lvl="3" indent="0">
              <a:lnSpc>
                <a:spcPts val="2400"/>
              </a:lnSpc>
              <a:buNone/>
              <a:tabLst>
                <a:tab pos="541338" algn="l"/>
                <a:tab pos="7894638" algn="r"/>
              </a:tabLst>
            </a:pPr>
            <a:r>
              <a:rPr lang="de-DE" sz="4000" b="1"/>
              <a:t>Erfolgsrezept der Kids Tennis Turniere?</a:t>
            </a:r>
          </a:p>
        </p:txBody>
      </p:sp>
    </p:spTree>
    <p:extLst>
      <p:ext uri="{BB962C8B-B14F-4D97-AF65-F5344CB8AC3E}">
        <p14:creationId xmlns:p14="http://schemas.microsoft.com/office/powerpoint/2010/main" val="387471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ja-JP" sz="3200" b="1" i="0" u="none" strike="noStrike" cap="none" normalizeH="0" baseline="0">
                <a:ln>
                  <a:noFill/>
                </a:ln>
                <a:solidFill>
                  <a:srgbClr val="00385F"/>
                </a:solidFill>
                <a:effectLst/>
                <a:latin typeface="Calibri" pitchFamily="34" charset="0"/>
                <a:cs typeface="Calibri" pitchFamily="34" charset="0"/>
              </a:rPr>
              <a:t>Erfolgsrezept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Erlebnis vor dem Ergebnis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Spiel -und Teamgedanke im Zentrum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Familienfreundlich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Genau definierte Zeitdauer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Sozialer / sportlicher Aspekt</a:t>
            </a:r>
          </a:p>
          <a:p>
            <a:endParaRPr lang="de-CH" sz="2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/>
          </a:p>
        </p:txBody>
      </p:sp>
    </p:spTree>
    <p:extLst>
      <p:ext uri="{BB962C8B-B14F-4D97-AF65-F5344CB8AC3E}">
        <p14:creationId xmlns:p14="http://schemas.microsoft.com/office/powerpoint/2010/main" val="3335741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61CF42-7262-4629-B06C-CF9A0ADB9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2241384"/>
            <a:ext cx="8316000" cy="2710760"/>
          </a:xfrm>
        </p:spPr>
        <p:txBody>
          <a:bodyPr>
            <a:normAutofit/>
          </a:bodyPr>
          <a:lstStyle/>
          <a:p>
            <a:r>
              <a:rPr lang="de-CH" sz="3600" err="1"/>
              <a:t>Keypoints</a:t>
            </a:r>
            <a:r>
              <a:rPr lang="de-CH" sz="3600"/>
              <a:t> zu Turnierorganisation in nachfolgendem Video aufschreiben</a:t>
            </a:r>
            <a:endParaRPr lang="en-CH" sz="3600"/>
          </a:p>
        </p:txBody>
      </p:sp>
    </p:spTree>
    <p:extLst>
      <p:ext uri="{BB962C8B-B14F-4D97-AF65-F5344CB8AC3E}">
        <p14:creationId xmlns:p14="http://schemas.microsoft.com/office/powerpoint/2010/main" val="38415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E836B-9F19-4301-B7F4-5357E61D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/>
              <a:t>Kids Tennis Turnierorganisation</a:t>
            </a:r>
          </a:p>
        </p:txBody>
      </p:sp>
      <p:pic>
        <p:nvPicPr>
          <p:cNvPr id="7" name="Onlinemedien 6" title="Kids Tennis Event Organisation">
            <a:hlinkClick r:id="" action="ppaction://media"/>
            <a:extLst>
              <a:ext uri="{FF2B5EF4-FFF2-40B4-BE49-F238E27FC236}">
                <a16:creationId xmlns:a16="http://schemas.microsoft.com/office/drawing/2014/main" id="{445D4DF7-8814-4CE4-9525-AA5901FB5FF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4000" y="1270420"/>
            <a:ext cx="8299020" cy="46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379960"/>
            <a:ext cx="60597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ja-JP" sz="2800" b="1" i="0" u="none" strike="noStrike" cap="none" normalizeH="0" baseline="0">
                <a:ln>
                  <a:noFill/>
                </a:ln>
                <a:solidFill>
                  <a:srgbClr val="00385F"/>
                </a:solidFill>
                <a:effectLst/>
                <a:latin typeface="Calibri" pitchFamily="34" charset="0"/>
                <a:cs typeface="Calibri" pitchFamily="34" charset="0"/>
              </a:rPr>
              <a:t>Key Points Kids Tennis Turniere</a:t>
            </a:r>
            <a:endParaRPr kumimoji="0" lang="de-CH" altLang="ja-JP" sz="28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Während Training / Camp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Am Wochenende / unter der Woche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Keine Lizenz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Öffentlich / nicht öffentlich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e-CH" sz="2800" b="0"/>
              <a:t>Benötigt nur Leiter/in Kids Tennis; kein Official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 b="0"/>
          </a:p>
          <a:p>
            <a:endParaRPr lang="de-CH" sz="2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/>
          </a:p>
        </p:txBody>
      </p:sp>
    </p:spTree>
    <p:extLst>
      <p:ext uri="{BB962C8B-B14F-4D97-AF65-F5344CB8AC3E}">
        <p14:creationId xmlns:p14="http://schemas.microsoft.com/office/powerpoint/2010/main" val="244701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Swiss Tennis Farbwelt">
      <a:dk1>
        <a:srgbClr val="002A48"/>
      </a:dk1>
      <a:lt1>
        <a:sysClr val="window" lastClr="FFFFFF"/>
      </a:lt1>
      <a:dk2>
        <a:srgbClr val="002A48"/>
      </a:dk2>
      <a:lt2>
        <a:srgbClr val="FFFFFF"/>
      </a:lt2>
      <a:accent1>
        <a:srgbClr val="BF032D"/>
      </a:accent1>
      <a:accent2>
        <a:srgbClr val="4D7D1B"/>
      </a:accent2>
      <a:accent3>
        <a:srgbClr val="EC6608"/>
      </a:accent3>
      <a:accent4>
        <a:srgbClr val="F2F2F2"/>
      </a:accent4>
      <a:accent5>
        <a:srgbClr val="CD0075"/>
      </a:accent5>
      <a:accent6>
        <a:srgbClr val="BF032D"/>
      </a:accent6>
      <a:hlink>
        <a:srgbClr val="BF032D"/>
      </a:hlink>
      <a:folHlink>
        <a:srgbClr val="BF03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Design">
  <a:themeElements>
    <a:clrScheme name="Swiss Tennis Farbwelt">
      <a:dk1>
        <a:srgbClr val="002A48"/>
      </a:dk1>
      <a:lt1>
        <a:sysClr val="window" lastClr="FFFFFF"/>
      </a:lt1>
      <a:dk2>
        <a:srgbClr val="002A48"/>
      </a:dk2>
      <a:lt2>
        <a:srgbClr val="FFFFFF"/>
      </a:lt2>
      <a:accent1>
        <a:srgbClr val="BF032D"/>
      </a:accent1>
      <a:accent2>
        <a:srgbClr val="4D7D1B"/>
      </a:accent2>
      <a:accent3>
        <a:srgbClr val="EC6608"/>
      </a:accent3>
      <a:accent4>
        <a:srgbClr val="F2F2F2"/>
      </a:accent4>
      <a:accent5>
        <a:srgbClr val="CD0075"/>
      </a:accent5>
      <a:accent6>
        <a:srgbClr val="BF032D"/>
      </a:accent6>
      <a:hlink>
        <a:srgbClr val="BF032D"/>
      </a:hlink>
      <a:folHlink>
        <a:srgbClr val="BF03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wissTennis_blau.potx" id="{03CAAFCA-6B05-4091-A905-3DC68A4F8411}" vid="{DA6C0751-014D-444C-8D59-C51B037B9DEF}"/>
    </a:ext>
  </a:extLst>
</a:theme>
</file>

<file path=ppt/theme/theme4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-Design">
  <a:themeElements>
    <a:clrScheme name="Swiss Tennis Farbwelt">
      <a:dk1>
        <a:srgbClr val="002A48"/>
      </a:dk1>
      <a:lt1>
        <a:sysClr val="window" lastClr="FFFFFF"/>
      </a:lt1>
      <a:dk2>
        <a:srgbClr val="002A48"/>
      </a:dk2>
      <a:lt2>
        <a:srgbClr val="FFFFFF"/>
      </a:lt2>
      <a:accent1>
        <a:srgbClr val="BF032D"/>
      </a:accent1>
      <a:accent2>
        <a:srgbClr val="4D7D1B"/>
      </a:accent2>
      <a:accent3>
        <a:srgbClr val="EC6608"/>
      </a:accent3>
      <a:accent4>
        <a:srgbClr val="F2F2F2"/>
      </a:accent4>
      <a:accent5>
        <a:srgbClr val="CD0075"/>
      </a:accent5>
      <a:accent6>
        <a:srgbClr val="BF032D"/>
      </a:accent6>
      <a:hlink>
        <a:srgbClr val="BF032D"/>
      </a:hlink>
      <a:folHlink>
        <a:srgbClr val="BF03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SwissTennis_blau.potx" id="{03CAAFCA-6B05-4091-A905-3DC68A4F8411}" vid="{DA6C0751-014D-444C-8D59-C51B037B9DEF}"/>
    </a:ext>
  </a:extLst>
</a:theme>
</file>

<file path=ppt/theme/theme8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21CBCC91587C419D4CF23B09E48114" ma:contentTypeVersion="16" ma:contentTypeDescription="Ein neues Dokument erstellen." ma:contentTypeScope="" ma:versionID="921b08bc521476d2fd6e4e8f379aa0da">
  <xsd:schema xmlns:xsd="http://www.w3.org/2001/XMLSchema" xmlns:xs="http://www.w3.org/2001/XMLSchema" xmlns:p="http://schemas.microsoft.com/office/2006/metadata/properties" xmlns:ns2="4876d36a-3562-4fa0-8233-066f85fc4fbd" xmlns:ns3="9308dc1f-cf69-45b6-9ca3-ecbda353504a" targetNamespace="http://schemas.microsoft.com/office/2006/metadata/properties" ma:root="true" ma:fieldsID="26d43bb388cfb88fc7c748f76a4a6686" ns2:_="" ns3:_="">
    <xsd:import namespace="4876d36a-3562-4fa0-8233-066f85fc4fbd"/>
    <xsd:import namespace="9308dc1f-cf69-45b6-9ca3-ecbda35350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6d36a-3562-4fa0-8233-066f85fc4f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c118ed99-4cda-48c0-b540-2dc2515f93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8dc1f-cf69-45b6-9ca3-ecbda353504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d6c4f3-e449-40fc-8a8c-a8eecda8c5d1}" ma:internalName="TaxCatchAll" ma:showField="CatchAllData" ma:web="9308dc1f-cf69-45b6-9ca3-ecbda3535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08dc1f-cf69-45b6-9ca3-ecbda353504a" xsi:nil="true"/>
    <lcf76f155ced4ddcb4097134ff3c332f xmlns="4876d36a-3562-4fa0-8233-066f85fc4f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CDBC88-EB1D-45EC-A66B-43F549C91C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E1A98E-0AB9-406B-9889-560AA0FB20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6d36a-3562-4fa0-8233-066f85fc4fbd"/>
    <ds:schemaRef ds:uri="9308dc1f-cf69-45b6-9ca3-ecbda35350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5D5D9D-000D-4C38-A705-22A4653B5368}">
  <ds:schemaRefs>
    <ds:schemaRef ds:uri="4876d36a-3562-4fa0-8233-066f85fc4fbd"/>
    <ds:schemaRef ds:uri="9308dc1f-cf69-45b6-9ca3-ecbda35350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PPT_SwissTennis_blau</Template>
  <TotalTime>0</TotalTime>
  <Words>498</Words>
  <Application>Microsoft Office PowerPoint</Application>
  <PresentationFormat>Bildschirmpräsentation (4:3)</PresentationFormat>
  <Paragraphs>125</Paragraphs>
  <Slides>35</Slides>
  <Notes>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35</vt:i4>
      </vt:variant>
    </vt:vector>
  </HeadingPairs>
  <TitlesOfParts>
    <vt:vector size="45" baseType="lpstr">
      <vt:lpstr>Arial</vt:lpstr>
      <vt:lpstr>Calibri</vt:lpstr>
      <vt:lpstr>Calibri Light</vt:lpstr>
      <vt:lpstr>Office-Design</vt:lpstr>
      <vt:lpstr>1_Office</vt:lpstr>
      <vt:lpstr>2_Office-Design</vt:lpstr>
      <vt:lpstr>1_Benutzerdefiniertes Design</vt:lpstr>
      <vt:lpstr>Benutzerdefiniertes Design</vt:lpstr>
      <vt:lpstr>Office</vt:lpstr>
      <vt:lpstr>1_Office-Design</vt:lpstr>
      <vt:lpstr>PowerPoint-Präsentation</vt:lpstr>
      <vt:lpstr>PowerPoint-Präsentation</vt:lpstr>
      <vt:lpstr>PowerPoint-Präsentation</vt:lpstr>
      <vt:lpstr>Kids Tennis Turniere</vt:lpstr>
      <vt:lpstr>PowerPoint-Präsentation</vt:lpstr>
      <vt:lpstr>PowerPoint-Präsentation</vt:lpstr>
      <vt:lpstr>PowerPoint-Präsentation</vt:lpstr>
      <vt:lpstr>Kids Tennis Turnierorganisation</vt:lpstr>
      <vt:lpstr>PowerPoint-Präsentation</vt:lpstr>
      <vt:lpstr>Rot</vt:lpstr>
      <vt:lpstr>Orange</vt:lpstr>
      <vt:lpstr>Grün</vt:lpstr>
      <vt:lpstr>PowerPoint-Präsentation</vt:lpstr>
      <vt:lpstr>PowerPoint-Präsentation</vt:lpstr>
      <vt:lpstr>Lizenz</vt:lpstr>
      <vt:lpstr>Team Cup</vt:lpstr>
      <vt:lpstr>PowerPoint-Präsentation</vt:lpstr>
      <vt:lpstr>PowerPoint-Präsentation</vt:lpstr>
      <vt:lpstr>PowerPoint-Präsentation</vt:lpstr>
      <vt:lpstr>PowerPoint-Präsentation</vt:lpstr>
      <vt:lpstr>Team Cup</vt:lpstr>
      <vt:lpstr>Turnier-und Interclubregelung U10</vt:lpstr>
      <vt:lpstr>Turnier-und Interclubregelung U12</vt:lpstr>
      <vt:lpstr>Downloadbereich</vt:lpstr>
      <vt:lpstr>PowerPoint-Präsentation</vt:lpstr>
      <vt:lpstr>Broschüren</vt:lpstr>
      <vt:lpstr>Turnierflyer mit QR-Code</vt:lpstr>
      <vt:lpstr>Vorlage Kids Tennis Turniere</vt:lpstr>
      <vt:lpstr>Turniercheckliste</vt:lpstr>
      <vt:lpstr>Turnierpreise</vt:lpstr>
      <vt:lpstr>Vorlage Kids Tennis Turniere</vt:lpstr>
      <vt:lpstr>Turnier-Urkunde</vt:lpstr>
      <vt:lpstr>Let‘s PLAY</vt:lpstr>
      <vt:lpstr>Erlebnis vor Ergebnis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 Mühlemann</dc:creator>
  <cp:lastModifiedBy>Ilona Schönmann</cp:lastModifiedBy>
  <cp:revision>1</cp:revision>
  <cp:lastPrinted>2014-10-30T09:33:51Z</cp:lastPrinted>
  <dcterms:created xsi:type="dcterms:W3CDTF">2014-10-27T07:52:51Z</dcterms:created>
  <dcterms:modified xsi:type="dcterms:W3CDTF">2022-10-04T13:16:21Z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0x010100D421CBCC91587C419D4CF23B09E48114</vt:lpwstr>
  </property>
  <property fmtid="{D5CDD505-2E9C-101B-9397-08002B2CF9AE}" pid="3" name="MediaServiceImageTags">
    <vt:lpwstr/>
  </property>
</Properties>
</file>