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36" r:id="rId5"/>
    <p:sldId id="955" r:id="rId6"/>
    <p:sldId id="311" r:id="rId7"/>
    <p:sldId id="951" r:id="rId8"/>
    <p:sldId id="956" r:id="rId9"/>
    <p:sldId id="309" r:id="rId10"/>
    <p:sldId id="957" r:id="rId11"/>
    <p:sldId id="1061" r:id="rId12"/>
    <p:sldId id="1064" r:id="rId13"/>
    <p:sldId id="1073" r:id="rId14"/>
    <p:sldId id="1074" r:id="rId15"/>
    <p:sldId id="1075" r:id="rId16"/>
    <p:sldId id="954" r:id="rId17"/>
    <p:sldId id="1076" r:id="rId18"/>
    <p:sldId id="297" r:id="rId19"/>
    <p:sldId id="1070" r:id="rId20"/>
    <p:sldId id="1071" r:id="rId21"/>
    <p:sldId id="992" r:id="rId22"/>
    <p:sldId id="991" r:id="rId23"/>
    <p:sldId id="334" r:id="rId24"/>
    <p:sldId id="1077" r:id="rId25"/>
    <p:sldId id="939" r:id="rId26"/>
    <p:sldId id="1017" r:id="rId27"/>
    <p:sldId id="1063" r:id="rId28"/>
    <p:sldId id="1092" r:id="rId29"/>
    <p:sldId id="1083" r:id="rId30"/>
    <p:sldId id="975" r:id="rId31"/>
    <p:sldId id="1093" r:id="rId32"/>
    <p:sldId id="1066" r:id="rId33"/>
    <p:sldId id="1089" r:id="rId34"/>
    <p:sldId id="1090" r:id="rId35"/>
    <p:sldId id="1091" r:id="rId36"/>
    <p:sldId id="1094" r:id="rId37"/>
    <p:sldId id="345" r:id="rId38"/>
    <p:sldId id="1087" r:id="rId39"/>
  </p:sldIdLst>
  <p:sldSz cx="9144000" cy="6858000" type="screen4x3"/>
  <p:notesSz cx="6735763" cy="98663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91ADB-A4B1-4529-A539-8A33E0641BFB}" v="1" dt="2022-10-04T13:16:38.8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85" autoAdjust="0"/>
    <p:restoredTop sz="94830" autoAdjust="0"/>
  </p:normalViewPr>
  <p:slideViewPr>
    <p:cSldViewPr snapToGrid="0" snapToObjects="1">
      <p:cViewPr varScale="1">
        <p:scale>
          <a:sx n="85" d="100"/>
          <a:sy n="85" d="100"/>
        </p:scale>
        <p:origin x="7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Schönmann" userId="a700cd7b-d8fc-4e23-83f2-89023732c6f4" providerId="ADAL" clId="{0A15CB8D-7309-45AA-94CA-0F55FE4B5542}"/>
    <pc:docChg chg="addSld delSld modSld sldOrd modMainMaster">
      <pc:chgData name="Ilona Schönmann" userId="a700cd7b-d8fc-4e23-83f2-89023732c6f4" providerId="ADAL" clId="{0A15CB8D-7309-45AA-94CA-0F55FE4B5542}" dt="2021-12-22T07:24:34.192" v="47" actId="113"/>
      <pc:docMkLst>
        <pc:docMk/>
      </pc:docMkLst>
      <pc:sldChg chg="ord">
        <pc:chgData name="Ilona Schönmann" userId="a700cd7b-d8fc-4e23-83f2-89023732c6f4" providerId="ADAL" clId="{0A15CB8D-7309-45AA-94CA-0F55FE4B5542}" dt="2021-12-21T08:04:10.718" v="16"/>
        <pc:sldMkLst>
          <pc:docMk/>
          <pc:sldMk cId="3999314979" sldId="309"/>
        </pc:sldMkLst>
      </pc:sldChg>
      <pc:sldChg chg="addSp delSp modSp ord">
        <pc:chgData name="Ilona Schönmann" userId="a700cd7b-d8fc-4e23-83f2-89023732c6f4" providerId="ADAL" clId="{0A15CB8D-7309-45AA-94CA-0F55FE4B5542}" dt="2021-12-21T07:56:31.949" v="14" actId="14100"/>
        <pc:sldMkLst>
          <pc:docMk/>
          <pc:sldMk cId="1287481545" sldId="311"/>
        </pc:sldMkLst>
        <pc:picChg chg="add del mod">
          <ac:chgData name="Ilona Schönmann" userId="a700cd7b-d8fc-4e23-83f2-89023732c6f4" providerId="ADAL" clId="{0A15CB8D-7309-45AA-94CA-0F55FE4B5542}" dt="2021-12-21T07:56:31.949" v="14" actId="14100"/>
          <ac:picMkLst>
            <pc:docMk/>
            <pc:sldMk cId="1287481545" sldId="311"/>
            <ac:picMk id="1026" creationId="{00000000-0000-0000-0000-000000000000}"/>
          </ac:picMkLst>
        </pc:picChg>
      </pc:sldChg>
      <pc:sldChg chg="add">
        <pc:chgData name="Ilona Schönmann" userId="a700cd7b-d8fc-4e23-83f2-89023732c6f4" providerId="ADAL" clId="{0A15CB8D-7309-45AA-94CA-0F55FE4B5542}" dt="2021-12-21T08:13:02.526" v="26"/>
        <pc:sldMkLst>
          <pc:docMk/>
          <pc:sldMk cId="751975586" sldId="334"/>
        </pc:sldMkLst>
      </pc:sldChg>
      <pc:sldChg chg="modSp">
        <pc:chgData name="Ilona Schönmann" userId="a700cd7b-d8fc-4e23-83f2-89023732c6f4" providerId="ADAL" clId="{0A15CB8D-7309-45AA-94CA-0F55FE4B5542}" dt="2021-12-21T06:44:01.367" v="0" actId="14826"/>
        <pc:sldMkLst>
          <pc:docMk/>
          <pc:sldMk cId="3219809141" sldId="336"/>
        </pc:sldMkLst>
        <pc:picChg chg="mod">
          <ac:chgData name="Ilona Schönmann" userId="a700cd7b-d8fc-4e23-83f2-89023732c6f4" providerId="ADAL" clId="{0A15CB8D-7309-45AA-94CA-0F55FE4B5542}" dt="2021-12-21T06:44:01.367" v="0" actId="14826"/>
          <ac:picMkLst>
            <pc:docMk/>
            <pc:sldMk cId="3219809141" sldId="336"/>
            <ac:picMk id="14" creationId="{34F8122F-0BCA-434F-81DD-AE0E37ADBCAF}"/>
          </ac:picMkLst>
        </pc:picChg>
      </pc:sldChg>
      <pc:sldChg chg="ord">
        <pc:chgData name="Ilona Schönmann" userId="a700cd7b-d8fc-4e23-83f2-89023732c6f4" providerId="ADAL" clId="{0A15CB8D-7309-45AA-94CA-0F55FE4B5542}" dt="2021-12-21T08:12:24.475" v="25"/>
        <pc:sldMkLst>
          <pc:docMk/>
          <pc:sldMk cId="3804773834" sldId="345"/>
        </pc:sldMkLst>
      </pc:sldChg>
      <pc:sldChg chg="modSp add">
        <pc:chgData name="Ilona Schönmann" userId="a700cd7b-d8fc-4e23-83f2-89023732c6f4" providerId="ADAL" clId="{0A15CB8D-7309-45AA-94CA-0F55FE4B5542}" dt="2021-12-21T08:35:39.264" v="32" actId="20578"/>
        <pc:sldMkLst>
          <pc:docMk/>
          <pc:sldMk cId="565212465" sldId="939"/>
        </pc:sldMkLst>
        <pc:spChg chg="mod">
          <ac:chgData name="Ilona Schönmann" userId="a700cd7b-d8fc-4e23-83f2-89023732c6f4" providerId="ADAL" clId="{0A15CB8D-7309-45AA-94CA-0F55FE4B5542}" dt="2021-12-21T08:35:39.264" v="32" actId="20578"/>
          <ac:spMkLst>
            <pc:docMk/>
            <pc:sldMk cId="565212465" sldId="939"/>
            <ac:spMk id="3" creationId="{00000000-0000-0000-0000-000000000000}"/>
          </ac:spMkLst>
        </pc:spChg>
      </pc:sldChg>
      <pc:sldChg chg="addSp modSp add">
        <pc:chgData name="Ilona Schönmann" userId="a700cd7b-d8fc-4e23-83f2-89023732c6f4" providerId="ADAL" clId="{0A15CB8D-7309-45AA-94CA-0F55FE4B5542}" dt="2021-12-22T07:24:34.192" v="47" actId="113"/>
        <pc:sldMkLst>
          <pc:docMk/>
          <pc:sldMk cId="3400938030" sldId="951"/>
        </pc:sldMkLst>
        <pc:graphicFrameChg chg="add mod">
          <ac:chgData name="Ilona Schönmann" userId="a700cd7b-d8fc-4e23-83f2-89023732c6f4" providerId="ADAL" clId="{0A15CB8D-7309-45AA-94CA-0F55FE4B5542}" dt="2021-12-22T07:24:34.192" v="47" actId="113"/>
          <ac:graphicFrameMkLst>
            <pc:docMk/>
            <pc:sldMk cId="3400938030" sldId="951"/>
            <ac:graphicFrameMk id="4" creationId="{E34C076C-5904-4247-9639-2012EEA81B13}"/>
          </ac:graphicFrameMkLst>
        </pc:graphicFrameChg>
      </pc:sldChg>
      <pc:sldChg chg="ord">
        <pc:chgData name="Ilona Schönmann" userId="a700cd7b-d8fc-4e23-83f2-89023732c6f4" providerId="ADAL" clId="{0A15CB8D-7309-45AA-94CA-0F55FE4B5542}" dt="2021-12-21T08:10:32.337" v="21"/>
        <pc:sldMkLst>
          <pc:docMk/>
          <pc:sldMk cId="242132594" sldId="954"/>
        </pc:sldMkLst>
      </pc:sldChg>
      <pc:sldChg chg="ord">
        <pc:chgData name="Ilona Schönmann" userId="a700cd7b-d8fc-4e23-83f2-89023732c6f4" providerId="ADAL" clId="{0A15CB8D-7309-45AA-94CA-0F55FE4B5542}" dt="2021-12-21T07:55:41.258" v="9"/>
        <pc:sldMkLst>
          <pc:docMk/>
          <pc:sldMk cId="4103898126" sldId="955"/>
        </pc:sldMkLst>
      </pc:sldChg>
      <pc:sldChg chg="add">
        <pc:chgData name="Ilona Schönmann" userId="a700cd7b-d8fc-4e23-83f2-89023732c6f4" providerId="ADAL" clId="{0A15CB8D-7309-45AA-94CA-0F55FE4B5542}" dt="2021-12-21T07:57:25.961" v="15"/>
        <pc:sldMkLst>
          <pc:docMk/>
          <pc:sldMk cId="3874715829" sldId="956"/>
        </pc:sldMkLst>
      </pc:sldChg>
      <pc:sldChg chg="add del">
        <pc:chgData name="Ilona Schönmann" userId="a700cd7b-d8fc-4e23-83f2-89023732c6f4" providerId="ADAL" clId="{0A15CB8D-7309-45AA-94CA-0F55FE4B5542}" dt="2021-12-21T06:51:28.529" v="6"/>
        <pc:sldMkLst>
          <pc:docMk/>
          <pc:sldMk cId="3879037152" sldId="956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829557008" sldId="975"/>
        </pc:sldMkLst>
      </pc:sldChg>
      <pc:sldChg chg="add">
        <pc:chgData name="Ilona Schönmann" userId="a700cd7b-d8fc-4e23-83f2-89023732c6f4" providerId="ADAL" clId="{0A15CB8D-7309-45AA-94CA-0F55FE4B5542}" dt="2021-12-21T08:13:02.526" v="26"/>
        <pc:sldMkLst>
          <pc:docMk/>
          <pc:sldMk cId="327302698" sldId="983"/>
        </pc:sldMkLst>
      </pc:sldChg>
      <pc:sldChg chg="add">
        <pc:chgData name="Ilona Schönmann" userId="a700cd7b-d8fc-4e23-83f2-89023732c6f4" providerId="ADAL" clId="{0A15CB8D-7309-45AA-94CA-0F55FE4B5542}" dt="2021-12-21T08:13:02.526" v="26"/>
        <pc:sldMkLst>
          <pc:docMk/>
          <pc:sldMk cId="1534526014" sldId="991"/>
        </pc:sldMkLst>
      </pc:sldChg>
      <pc:sldChg chg="addSp modSp add modAnim">
        <pc:chgData name="Ilona Schönmann" userId="a700cd7b-d8fc-4e23-83f2-89023732c6f4" providerId="ADAL" clId="{0A15CB8D-7309-45AA-94CA-0F55FE4B5542}" dt="2021-12-21T08:18:55.535" v="28"/>
        <pc:sldMkLst>
          <pc:docMk/>
          <pc:sldMk cId="2546538174" sldId="992"/>
        </pc:sldMkLst>
        <pc:picChg chg="add mod">
          <ac:chgData name="Ilona Schönmann" userId="a700cd7b-d8fc-4e23-83f2-89023732c6f4" providerId="ADAL" clId="{0A15CB8D-7309-45AA-94CA-0F55FE4B5542}" dt="2021-12-21T08:16:04.834" v="27"/>
          <ac:picMkLst>
            <pc:docMk/>
            <pc:sldMk cId="2546538174" sldId="992"/>
            <ac:picMk id="4" creationId="{C3F91B18-15D6-4885-9528-38F25FFE8461}"/>
          </ac:picMkLst>
        </pc:picChg>
        <pc:picChg chg="add mod">
          <ac:chgData name="Ilona Schönmann" userId="a700cd7b-d8fc-4e23-83f2-89023732c6f4" providerId="ADAL" clId="{0A15CB8D-7309-45AA-94CA-0F55FE4B5542}" dt="2021-12-21T08:18:55.535" v="28"/>
          <ac:picMkLst>
            <pc:docMk/>
            <pc:sldMk cId="2546538174" sldId="992"/>
            <ac:picMk id="5" creationId="{F23ECA20-9FE4-4D3A-B10B-F4C8DE5A8B3A}"/>
          </ac:picMkLst>
        </pc:picChg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35329685" sldId="1017"/>
        </pc:sldMkLst>
      </pc:sldChg>
      <pc:sldChg chg="addSp modSp add modAnim">
        <pc:chgData name="Ilona Schönmann" userId="a700cd7b-d8fc-4e23-83f2-89023732c6f4" providerId="ADAL" clId="{0A15CB8D-7309-45AA-94CA-0F55FE4B5542}" dt="2021-12-21T08:07:14.102" v="19"/>
        <pc:sldMkLst>
          <pc:docMk/>
          <pc:sldMk cId="2896667242" sldId="1061"/>
        </pc:sldMkLst>
        <pc:picChg chg="add mod">
          <ac:chgData name="Ilona Schönmann" userId="a700cd7b-d8fc-4e23-83f2-89023732c6f4" providerId="ADAL" clId="{0A15CB8D-7309-45AA-94CA-0F55FE4B5542}" dt="2021-12-21T08:07:14.102" v="19"/>
          <ac:picMkLst>
            <pc:docMk/>
            <pc:sldMk cId="2896667242" sldId="1061"/>
            <ac:picMk id="3" creationId="{58D629CD-9C37-44DB-AC8F-A9083A6441C7}"/>
          </ac:picMkLst>
        </pc:picChg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982257758" sldId="1063"/>
        </pc:sldMkLst>
      </pc:sldChg>
      <pc:sldChg chg="add">
        <pc:chgData name="Ilona Schönmann" userId="a700cd7b-d8fc-4e23-83f2-89023732c6f4" providerId="ADAL" clId="{0A15CB8D-7309-45AA-94CA-0F55FE4B5542}" dt="2021-12-21T08:05:58.054" v="17"/>
        <pc:sldMkLst>
          <pc:docMk/>
          <pc:sldMk cId="2447017563" sldId="1064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3455769808" sldId="1066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2010738080" sldId="1069"/>
        </pc:sldMkLst>
      </pc:sldChg>
      <pc:sldChg chg="add">
        <pc:chgData name="Ilona Schönmann" userId="a700cd7b-d8fc-4e23-83f2-89023732c6f4" providerId="ADAL" clId="{0A15CB8D-7309-45AA-94CA-0F55FE4B5542}" dt="2021-12-21T08:13:02.526" v="26"/>
        <pc:sldMkLst>
          <pc:docMk/>
          <pc:sldMk cId="1734541317" sldId="1070"/>
        </pc:sldMkLst>
      </pc:sldChg>
      <pc:sldChg chg="add">
        <pc:chgData name="Ilona Schönmann" userId="a700cd7b-d8fc-4e23-83f2-89023732c6f4" providerId="ADAL" clId="{0A15CB8D-7309-45AA-94CA-0F55FE4B5542}" dt="2021-12-21T08:13:02.526" v="26"/>
        <pc:sldMkLst>
          <pc:docMk/>
          <pc:sldMk cId="2519175866" sldId="1071"/>
        </pc:sldMkLst>
      </pc:sldChg>
      <pc:sldChg chg="add">
        <pc:chgData name="Ilona Schönmann" userId="a700cd7b-d8fc-4e23-83f2-89023732c6f4" providerId="ADAL" clId="{0A15CB8D-7309-45AA-94CA-0F55FE4B5542}" dt="2021-12-21T08:08:41.497" v="20"/>
        <pc:sldMkLst>
          <pc:docMk/>
          <pc:sldMk cId="2325715758" sldId="1073"/>
        </pc:sldMkLst>
      </pc:sldChg>
      <pc:sldChg chg="add">
        <pc:chgData name="Ilona Schönmann" userId="a700cd7b-d8fc-4e23-83f2-89023732c6f4" providerId="ADAL" clId="{0A15CB8D-7309-45AA-94CA-0F55FE4B5542}" dt="2021-12-21T08:08:41.497" v="20"/>
        <pc:sldMkLst>
          <pc:docMk/>
          <pc:sldMk cId="3281687042" sldId="1074"/>
        </pc:sldMkLst>
      </pc:sldChg>
      <pc:sldChg chg="add ord">
        <pc:chgData name="Ilona Schönmann" userId="a700cd7b-d8fc-4e23-83f2-89023732c6f4" providerId="ADAL" clId="{0A15CB8D-7309-45AA-94CA-0F55FE4B5542}" dt="2021-12-21T08:11:35.235" v="24"/>
        <pc:sldMkLst>
          <pc:docMk/>
          <pc:sldMk cId="1857590404" sldId="1075"/>
        </pc:sldMkLst>
      </pc:sldChg>
      <pc:sldChg chg="addSp modSp modAnim">
        <pc:chgData name="Ilona Schönmann" userId="a700cd7b-d8fc-4e23-83f2-89023732c6f4" providerId="ADAL" clId="{0A15CB8D-7309-45AA-94CA-0F55FE4B5542}" dt="2021-12-21T08:11:02.665" v="22"/>
        <pc:sldMkLst>
          <pc:docMk/>
          <pc:sldMk cId="4240526485" sldId="1076"/>
        </pc:sldMkLst>
        <pc:picChg chg="add mod">
          <ac:chgData name="Ilona Schönmann" userId="a700cd7b-d8fc-4e23-83f2-89023732c6f4" providerId="ADAL" clId="{0A15CB8D-7309-45AA-94CA-0F55FE4B5542}" dt="2021-12-21T08:11:02.665" v="22"/>
          <ac:picMkLst>
            <pc:docMk/>
            <pc:sldMk cId="4240526485" sldId="1076"/>
            <ac:picMk id="7" creationId="{FD274810-D0E4-4EE6-ACA7-E7534A203FA2}"/>
          </ac:picMkLst>
        </pc:picChg>
      </pc:sldChg>
      <pc:sldChg chg="add">
        <pc:chgData name="Ilona Schönmann" userId="a700cd7b-d8fc-4e23-83f2-89023732c6f4" providerId="ADAL" clId="{0A15CB8D-7309-45AA-94CA-0F55FE4B5542}" dt="2021-12-21T08:21:05.954" v="29"/>
        <pc:sldMkLst>
          <pc:docMk/>
          <pc:sldMk cId="2084604680" sldId="1077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4206317286" sldId="1083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1366897651" sldId="1087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999654674" sldId="1089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187849061" sldId="1090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2251009288" sldId="1091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1091864424" sldId="1092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2141175433" sldId="1093"/>
        </pc:sldMkLst>
      </pc:sldChg>
      <pc:sldChg chg="add">
        <pc:chgData name="Ilona Schönmann" userId="a700cd7b-d8fc-4e23-83f2-89023732c6f4" providerId="ADAL" clId="{0A15CB8D-7309-45AA-94CA-0F55FE4B5542}" dt="2021-12-21T08:27:30.184" v="30"/>
        <pc:sldMkLst>
          <pc:docMk/>
          <pc:sldMk cId="2670922324" sldId="1094"/>
        </pc:sldMkLst>
      </pc:sldChg>
      <pc:sldChg chg="modSp add">
        <pc:chgData name="Ilona Schönmann" userId="a700cd7b-d8fc-4e23-83f2-89023732c6f4" providerId="ADAL" clId="{0A15CB8D-7309-45AA-94CA-0F55FE4B5542}" dt="2021-12-21T08:36:12.114" v="33" actId="20578"/>
        <pc:sldMkLst>
          <pc:docMk/>
          <pc:sldMk cId="3693320942" sldId="1095"/>
        </pc:sldMkLst>
        <pc:spChg chg="mod">
          <ac:chgData name="Ilona Schönmann" userId="a700cd7b-d8fc-4e23-83f2-89023732c6f4" providerId="ADAL" clId="{0A15CB8D-7309-45AA-94CA-0F55FE4B5542}" dt="2021-12-21T08:36:12.114" v="33" actId="20578"/>
          <ac:spMkLst>
            <pc:docMk/>
            <pc:sldMk cId="3693320942" sldId="1095"/>
            <ac:spMk id="3" creationId="{00000000-0000-0000-0000-000000000000}"/>
          </ac:spMkLst>
        </pc:spChg>
      </pc:sldChg>
      <pc:sldMasterChg chg="addSp modSp">
        <pc:chgData name="Ilona Schönmann" userId="a700cd7b-d8fc-4e23-83f2-89023732c6f4" providerId="ADAL" clId="{0A15CB8D-7309-45AA-94CA-0F55FE4B5542}" dt="2021-12-21T07:55:06.249" v="8"/>
        <pc:sldMasterMkLst>
          <pc:docMk/>
          <pc:sldMasterMk cId="303085951" sldId="2147483648"/>
        </pc:sldMasterMkLst>
        <pc:picChg chg="add mod">
          <ac:chgData name="Ilona Schönmann" userId="a700cd7b-d8fc-4e23-83f2-89023732c6f4" providerId="ADAL" clId="{0A15CB8D-7309-45AA-94CA-0F55FE4B5542}" dt="2021-12-21T07:55:06.249" v="8"/>
          <ac:picMkLst>
            <pc:docMk/>
            <pc:sldMasterMk cId="303085951" sldId="2147483648"/>
            <ac:picMk id="12" creationId="{7031868C-D37A-4175-861D-2BE655B0F432}"/>
          </ac:picMkLst>
        </pc:picChg>
      </pc:sldMasterChg>
    </pc:docChg>
  </pc:docChgLst>
  <pc:docChgLst>
    <pc:chgData name="Ilona Schönmann" userId="a700cd7b-d8fc-4e23-83f2-89023732c6f4" providerId="ADAL" clId="{29891ADB-A4B1-4529-A539-8A33E0641BFB}"/>
    <pc:docChg chg="custSel modSld modMainMaster">
      <pc:chgData name="Ilona Schönmann" userId="a700cd7b-d8fc-4e23-83f2-89023732c6f4" providerId="ADAL" clId="{29891ADB-A4B1-4529-A539-8A33E0641BFB}" dt="2022-10-04T13:16:45.232" v="20" actId="18131"/>
      <pc:docMkLst>
        <pc:docMk/>
      </pc:docMkLst>
      <pc:sldChg chg="addSp delSp modSp mod">
        <pc:chgData name="Ilona Schönmann" userId="a700cd7b-d8fc-4e23-83f2-89023732c6f4" providerId="ADAL" clId="{29891ADB-A4B1-4529-A539-8A33E0641BFB}" dt="2022-02-07T15:23:10.810" v="14"/>
        <pc:sldMkLst>
          <pc:docMk/>
          <pc:sldMk cId="3219809141" sldId="336"/>
        </pc:sldMkLst>
        <pc:picChg chg="add mod">
          <ac:chgData name="Ilona Schönmann" userId="a700cd7b-d8fc-4e23-83f2-89023732c6f4" providerId="ADAL" clId="{29891ADB-A4B1-4529-A539-8A33E0641BFB}" dt="2022-02-07T15:23:10.810" v="14"/>
          <ac:picMkLst>
            <pc:docMk/>
            <pc:sldMk cId="3219809141" sldId="336"/>
            <ac:picMk id="11" creationId="{803219DC-2019-4588-BAD4-515AB98ED0CF}"/>
          </ac:picMkLst>
        </pc:picChg>
        <pc:picChg chg="del">
          <ac:chgData name="Ilona Schönmann" userId="a700cd7b-d8fc-4e23-83f2-89023732c6f4" providerId="ADAL" clId="{29891ADB-A4B1-4529-A539-8A33E0641BFB}" dt="2022-02-07T15:23:10.260" v="13" actId="478"/>
          <ac:picMkLst>
            <pc:docMk/>
            <pc:sldMk cId="3219809141" sldId="336"/>
            <ac:picMk id="13" creationId="{8A8ECBB6-496D-4B11-AE20-BFE6CC08B93E}"/>
          </ac:picMkLst>
        </pc:picChg>
        <pc:picChg chg="mod">
          <ac:chgData name="Ilona Schönmann" userId="a700cd7b-d8fc-4e23-83f2-89023732c6f4" providerId="ADAL" clId="{29891ADB-A4B1-4529-A539-8A33E0641BFB}" dt="2022-02-04T07:18:06.955" v="7" actId="14826"/>
          <ac:picMkLst>
            <pc:docMk/>
            <pc:sldMk cId="3219809141" sldId="336"/>
            <ac:picMk id="14" creationId="{34F8122F-0BCA-434F-81DD-AE0E37ADBCAF}"/>
          </ac:picMkLst>
        </pc:picChg>
      </pc:sldChg>
      <pc:sldChg chg="addSp delSp modSp mod">
        <pc:chgData name="Ilona Schönmann" userId="a700cd7b-d8fc-4e23-83f2-89023732c6f4" providerId="ADAL" clId="{29891ADB-A4B1-4529-A539-8A33E0641BFB}" dt="2022-02-04T07:14:53.200" v="4" actId="14100"/>
        <pc:sldMkLst>
          <pc:docMk/>
          <pc:sldMk cId="3400938030" sldId="951"/>
        </pc:sldMkLst>
        <pc:graphicFrameChg chg="del">
          <ac:chgData name="Ilona Schönmann" userId="a700cd7b-d8fc-4e23-83f2-89023732c6f4" providerId="ADAL" clId="{29891ADB-A4B1-4529-A539-8A33E0641BFB}" dt="2022-02-04T07:14:45.666" v="0" actId="478"/>
          <ac:graphicFrameMkLst>
            <pc:docMk/>
            <pc:sldMk cId="3400938030" sldId="951"/>
            <ac:graphicFrameMk id="4" creationId="{E34C076C-5904-4247-9639-2012EEA81B13}"/>
          </ac:graphicFrameMkLst>
        </pc:graphicFrameChg>
        <pc:graphicFrameChg chg="add mod">
          <ac:chgData name="Ilona Schönmann" userId="a700cd7b-d8fc-4e23-83f2-89023732c6f4" providerId="ADAL" clId="{29891ADB-A4B1-4529-A539-8A33E0641BFB}" dt="2022-02-04T07:14:53.200" v="4" actId="14100"/>
          <ac:graphicFrameMkLst>
            <pc:docMk/>
            <pc:sldMk cId="3400938030" sldId="951"/>
            <ac:graphicFrameMk id="5" creationId="{5BF393C3-5E15-4BB9-9006-98038330BEC6}"/>
          </ac:graphicFrameMkLst>
        </pc:graphicFrameChg>
      </pc:sldChg>
      <pc:sldChg chg="delSp mod">
        <pc:chgData name="Ilona Schönmann" userId="a700cd7b-d8fc-4e23-83f2-89023732c6f4" providerId="ADAL" clId="{29891ADB-A4B1-4529-A539-8A33E0641BFB}" dt="2022-02-04T10:00:28.437" v="11" actId="478"/>
        <pc:sldMkLst>
          <pc:docMk/>
          <pc:sldMk cId="242132594" sldId="954"/>
        </pc:sldMkLst>
        <pc:spChg chg="del">
          <ac:chgData name="Ilona Schönmann" userId="a700cd7b-d8fc-4e23-83f2-89023732c6f4" providerId="ADAL" clId="{29891ADB-A4B1-4529-A539-8A33E0641BFB}" dt="2022-02-04T10:00:21.458" v="10" actId="478"/>
          <ac:spMkLst>
            <pc:docMk/>
            <pc:sldMk cId="242132594" sldId="954"/>
            <ac:spMk id="4" creationId="{078F6BB9-0BCC-449E-B357-250610669A49}"/>
          </ac:spMkLst>
        </pc:spChg>
        <pc:spChg chg="del">
          <ac:chgData name="Ilona Schönmann" userId="a700cd7b-d8fc-4e23-83f2-89023732c6f4" providerId="ADAL" clId="{29891ADB-A4B1-4529-A539-8A33E0641BFB}" dt="2022-02-04T10:00:28.437" v="11" actId="478"/>
          <ac:spMkLst>
            <pc:docMk/>
            <pc:sldMk cId="242132594" sldId="954"/>
            <ac:spMk id="6" creationId="{DC19E825-D671-4703-8C07-EA3563DA6413}"/>
          </ac:spMkLst>
        </pc:spChg>
      </pc:sldChg>
      <pc:sldChg chg="addSp delSp modSp mod">
        <pc:chgData name="Ilona Schönmann" userId="a700cd7b-d8fc-4e23-83f2-89023732c6f4" providerId="ADAL" clId="{29891ADB-A4B1-4529-A539-8A33E0641BFB}" dt="2022-10-04T13:16:45.232" v="20" actId="18131"/>
        <pc:sldMkLst>
          <pc:docMk/>
          <pc:sldMk cId="1366897651" sldId="1087"/>
        </pc:sldMkLst>
        <pc:picChg chg="del">
          <ac:chgData name="Ilona Schönmann" userId="a700cd7b-d8fc-4e23-83f2-89023732c6f4" providerId="ADAL" clId="{29891ADB-A4B1-4529-A539-8A33E0641BFB}" dt="2022-02-07T15:23:16.192" v="15" actId="478"/>
          <ac:picMkLst>
            <pc:docMk/>
            <pc:sldMk cId="1366897651" sldId="1087"/>
            <ac:picMk id="7" creationId="{17949343-FAF7-4E2D-A2E5-7BBC18282137}"/>
          </ac:picMkLst>
        </pc:picChg>
        <pc:picChg chg="add mod">
          <ac:chgData name="Ilona Schönmann" userId="a700cd7b-d8fc-4e23-83f2-89023732c6f4" providerId="ADAL" clId="{29891ADB-A4B1-4529-A539-8A33E0641BFB}" dt="2022-02-07T15:23:16.592" v="16"/>
          <ac:picMkLst>
            <pc:docMk/>
            <pc:sldMk cId="1366897651" sldId="1087"/>
            <ac:picMk id="8" creationId="{3AC17AA4-FE78-40FC-8947-64193CEB0772}"/>
          </ac:picMkLst>
        </pc:picChg>
        <pc:picChg chg="mod modCrop">
          <ac:chgData name="Ilona Schönmann" userId="a700cd7b-d8fc-4e23-83f2-89023732c6f4" providerId="ADAL" clId="{29891ADB-A4B1-4529-A539-8A33E0641BFB}" dt="2022-10-04T13:16:45.232" v="20" actId="18131"/>
          <ac:picMkLst>
            <pc:docMk/>
            <pc:sldMk cId="1366897651" sldId="1087"/>
            <ac:picMk id="13" creationId="{00000000-0000-0000-0000-000000000000}"/>
          </ac:picMkLst>
        </pc:picChg>
      </pc:sldChg>
      <pc:sldChg chg="modSp mod">
        <pc:chgData name="Ilona Schönmann" userId="a700cd7b-d8fc-4e23-83f2-89023732c6f4" providerId="ADAL" clId="{29891ADB-A4B1-4529-A539-8A33E0641BFB}" dt="2022-02-04T10:00:48.493" v="12" actId="20577"/>
        <pc:sldMkLst>
          <pc:docMk/>
          <pc:sldMk cId="1091864424" sldId="1092"/>
        </pc:sldMkLst>
        <pc:spChg chg="mod">
          <ac:chgData name="Ilona Schönmann" userId="a700cd7b-d8fc-4e23-83f2-89023732c6f4" providerId="ADAL" clId="{29891ADB-A4B1-4529-A539-8A33E0641BFB}" dt="2022-02-04T10:00:48.493" v="12" actId="20577"/>
          <ac:spMkLst>
            <pc:docMk/>
            <pc:sldMk cId="1091864424" sldId="1092"/>
            <ac:spMk id="2" creationId="{493DE050-BEEB-459A-9F40-E294E95CE524}"/>
          </ac:spMkLst>
        </pc:spChg>
      </pc:sldChg>
      <pc:sldMasterChg chg="addSp delSp modSp mod">
        <pc:chgData name="Ilona Schönmann" userId="a700cd7b-d8fc-4e23-83f2-89023732c6f4" providerId="ADAL" clId="{29891ADB-A4B1-4529-A539-8A33E0641BFB}" dt="2022-02-07T15:24:04.181" v="18"/>
        <pc:sldMasterMkLst>
          <pc:docMk/>
          <pc:sldMasterMk cId="303085951" sldId="2147483648"/>
        </pc:sldMasterMkLst>
        <pc:picChg chg="del">
          <ac:chgData name="Ilona Schönmann" userId="a700cd7b-d8fc-4e23-83f2-89023732c6f4" providerId="ADAL" clId="{29891ADB-A4B1-4529-A539-8A33E0641BFB}" dt="2022-02-07T15:24:03.410" v="17" actId="478"/>
          <ac:picMkLst>
            <pc:docMk/>
            <pc:sldMasterMk cId="303085951" sldId="2147483648"/>
            <ac:picMk id="12" creationId="{7031868C-D37A-4175-861D-2BE655B0F432}"/>
          </ac:picMkLst>
        </pc:picChg>
        <pc:picChg chg="add mod">
          <ac:chgData name="Ilona Schönmann" userId="a700cd7b-d8fc-4e23-83f2-89023732c6f4" providerId="ADAL" clId="{29891ADB-A4B1-4529-A539-8A33E0641BFB}" dt="2022-02-07T15:24:04.181" v="18"/>
          <ac:picMkLst>
            <pc:docMk/>
            <pc:sldMasterMk cId="303085951" sldId="2147483648"/>
            <ac:picMk id="13" creationId="{3CD1FB62-EE2F-498E-BBC6-EB3A3C9DD8D0}"/>
          </ac:picMkLst>
        </pc:picChg>
      </pc:sldMasterChg>
    </pc:docChg>
  </pc:docChgLst>
  <pc:docChgLst>
    <pc:chgData name="Thomas Petrich" userId="6bbe14d4-900a-4baf-bd94-500d94dd44eb" providerId="ADAL" clId="{2E3DC57D-9B07-4DCF-9726-56B1C15EEF95}"/>
    <pc:docChg chg="modSld">
      <pc:chgData name="Thomas Petrich" userId="6bbe14d4-900a-4baf-bd94-500d94dd44eb" providerId="ADAL" clId="{2E3DC57D-9B07-4DCF-9726-56B1C15EEF95}" dt="2022-07-29T09:49:36.737" v="0" actId="1076"/>
      <pc:docMkLst>
        <pc:docMk/>
      </pc:docMkLst>
      <pc:sldChg chg="modSp mod">
        <pc:chgData name="Thomas Petrich" userId="6bbe14d4-900a-4baf-bd94-500d94dd44eb" providerId="ADAL" clId="{2E3DC57D-9B07-4DCF-9726-56B1C15EEF95}" dt="2022-07-29T09:49:36.737" v="0" actId="1076"/>
        <pc:sldMkLst>
          <pc:docMk/>
          <pc:sldMk cId="2546538174" sldId="992"/>
        </pc:sldMkLst>
        <pc:picChg chg="mod">
          <ac:chgData name="Thomas Petrich" userId="6bbe14d4-900a-4baf-bd94-500d94dd44eb" providerId="ADAL" clId="{2E3DC57D-9B07-4DCF-9726-56B1C15EEF95}" dt="2022-07-29T09:49:36.737" v="0" actId="1076"/>
          <ac:picMkLst>
            <pc:docMk/>
            <pc:sldMk cId="2546538174" sldId="992"/>
            <ac:picMk id="5" creationId="{F23ECA20-9FE4-4D3A-B10B-F4C8DE5A8B3A}"/>
          </ac:picMkLst>
        </pc:picChg>
      </pc:sldChg>
    </pc:docChg>
  </pc:docChgLst>
  <pc:docChgLst>
    <pc:chgData name="Virginie Jégo" userId="S::virginie.jego@swisstennis.ch::452292de-1413-493e-8bf8-8d385c91f272" providerId="AD" clId="Web-{E38917A2-822E-F0CE-B89E-3C162D863A0D}"/>
    <pc:docChg chg="delSld modSld">
      <pc:chgData name="Virginie Jégo" userId="S::virginie.jego@swisstennis.ch::452292de-1413-493e-8bf8-8d385c91f272" providerId="AD" clId="Web-{E38917A2-822E-F0CE-B89E-3C162D863A0D}" dt="2022-02-08T18:23:56.716" v="464" actId="14100"/>
      <pc:docMkLst>
        <pc:docMk/>
      </pc:docMkLst>
      <pc:sldChg chg="modSp">
        <pc:chgData name="Virginie Jégo" userId="S::virginie.jego@swisstennis.ch::452292de-1413-493e-8bf8-8d385c91f272" providerId="AD" clId="Web-{E38917A2-822E-F0CE-B89E-3C162D863A0D}" dt="2022-02-08T17:17:47.087" v="70" actId="20577"/>
        <pc:sldMkLst>
          <pc:docMk/>
          <pc:sldMk cId="3999314979" sldId="309"/>
        </pc:sldMkLst>
        <pc:spChg chg="mod">
          <ac:chgData name="Virginie Jégo" userId="S::virginie.jego@swisstennis.ch::452292de-1413-493e-8bf8-8d385c91f272" providerId="AD" clId="Web-{E38917A2-822E-F0CE-B89E-3C162D863A0D}" dt="2022-02-08T16:20:06.160" v="40" actId="20577"/>
          <ac:spMkLst>
            <pc:docMk/>
            <pc:sldMk cId="3999314979" sldId="309"/>
            <ac:spMk id="2" creationId="{00000000-0000-0000-0000-000000000000}"/>
          </ac:spMkLst>
        </pc:spChg>
        <pc:spChg chg="mod">
          <ac:chgData name="Virginie Jégo" userId="S::virginie.jego@swisstennis.ch::452292de-1413-493e-8bf8-8d385c91f272" providerId="AD" clId="Web-{E38917A2-822E-F0CE-B89E-3C162D863A0D}" dt="2022-02-08T17:17:47.087" v="70" actId="20577"/>
          <ac:spMkLst>
            <pc:docMk/>
            <pc:sldMk cId="3999314979" sldId="309"/>
            <ac:spMk id="3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7:41:45.472" v="262" actId="20577"/>
        <pc:sldMkLst>
          <pc:docMk/>
          <pc:sldMk cId="751975586" sldId="334"/>
        </pc:sldMkLst>
        <pc:spChg chg="mod">
          <ac:chgData name="Virginie Jégo" userId="S::virginie.jego@swisstennis.ch::452292de-1413-493e-8bf8-8d385c91f272" providerId="AD" clId="Web-{E38917A2-822E-F0CE-B89E-3C162D863A0D}" dt="2022-02-08T17:41:45.472" v="262" actId="20577"/>
          <ac:spMkLst>
            <pc:docMk/>
            <pc:sldMk cId="751975586" sldId="334"/>
            <ac:spMk id="4" creationId="{00000000-0000-0000-0000-000000000000}"/>
          </ac:spMkLst>
        </pc:spChg>
        <pc:spChg chg="mod">
          <ac:chgData name="Virginie Jégo" userId="S::virginie.jego@swisstennis.ch::452292de-1413-493e-8bf8-8d385c91f272" providerId="AD" clId="Web-{E38917A2-822E-F0CE-B89E-3C162D863A0D}" dt="2022-02-08T17:38:54.233" v="190" actId="20577"/>
          <ac:spMkLst>
            <pc:docMk/>
            <pc:sldMk cId="751975586" sldId="334"/>
            <ac:spMk id="5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6:18:28.298" v="1" actId="20577"/>
        <pc:sldMkLst>
          <pc:docMk/>
          <pc:sldMk cId="3219809141" sldId="336"/>
        </pc:sldMkLst>
        <pc:spChg chg="mod">
          <ac:chgData name="Virginie Jégo" userId="S::virginie.jego@swisstennis.ch::452292de-1413-493e-8bf8-8d385c91f272" providerId="AD" clId="Web-{E38917A2-822E-F0CE-B89E-3C162D863A0D}" dt="2022-02-08T16:18:28.298" v="1" actId="20577"/>
          <ac:spMkLst>
            <pc:docMk/>
            <pc:sldMk cId="3219809141" sldId="336"/>
            <ac:spMk id="15" creationId="{30973D07-8256-4411-AA43-4667CC9CB99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8:23:10.684" v="437" actId="20577"/>
        <pc:sldMkLst>
          <pc:docMk/>
          <pc:sldMk cId="3804773834" sldId="345"/>
        </pc:sldMkLst>
        <pc:spChg chg="mod">
          <ac:chgData name="Virginie Jégo" userId="S::virginie.jego@swisstennis.ch::452292de-1413-493e-8bf8-8d385c91f272" providerId="AD" clId="Web-{E38917A2-822E-F0CE-B89E-3C162D863A0D}" dt="2022-02-08T18:23:10.684" v="437" actId="20577"/>
          <ac:spMkLst>
            <pc:docMk/>
            <pc:sldMk cId="3804773834" sldId="345"/>
            <ac:spMk id="2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7:47:19.169" v="295" actId="20577"/>
        <pc:sldMkLst>
          <pc:docMk/>
          <pc:sldMk cId="565212465" sldId="939"/>
        </pc:sldMkLst>
        <pc:spChg chg="mod">
          <ac:chgData name="Virginie Jégo" userId="S::virginie.jego@swisstennis.ch::452292de-1413-493e-8bf8-8d385c91f272" providerId="AD" clId="Web-{E38917A2-822E-F0CE-B89E-3C162D863A0D}" dt="2022-02-08T17:47:19.169" v="295" actId="20577"/>
          <ac:spMkLst>
            <pc:docMk/>
            <pc:sldMk cId="565212465" sldId="939"/>
            <ac:spMk id="3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6:18:42.689" v="7" actId="20577"/>
        <pc:sldMkLst>
          <pc:docMk/>
          <pc:sldMk cId="4103898126" sldId="955"/>
        </pc:sldMkLst>
        <pc:spChg chg="mod">
          <ac:chgData name="Virginie Jégo" userId="S::virginie.jego@swisstennis.ch::452292de-1413-493e-8bf8-8d385c91f272" providerId="AD" clId="Web-{E38917A2-822E-F0CE-B89E-3C162D863A0D}" dt="2022-02-08T16:18:42.689" v="7" actId="20577"/>
          <ac:spMkLst>
            <pc:docMk/>
            <pc:sldMk cId="4103898126" sldId="955"/>
            <ac:spMk id="3" creationId="{66CB059D-7747-4A26-B6E0-3ECF0D0E4B5C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6:19:33.003" v="22" actId="20577"/>
        <pc:sldMkLst>
          <pc:docMk/>
          <pc:sldMk cId="3874715829" sldId="956"/>
        </pc:sldMkLst>
        <pc:spChg chg="mod">
          <ac:chgData name="Virginie Jégo" userId="S::virginie.jego@swisstennis.ch::452292de-1413-493e-8bf8-8d385c91f272" providerId="AD" clId="Web-{E38917A2-822E-F0CE-B89E-3C162D863A0D}" dt="2022-02-08T16:19:33.003" v="22" actId="20577"/>
          <ac:spMkLst>
            <pc:docMk/>
            <pc:sldMk cId="3874715829" sldId="956"/>
            <ac:spMk id="3" creationId="{00000000-0000-0000-0000-000000000000}"/>
          </ac:spMkLst>
        </pc:spChg>
      </pc:sldChg>
      <pc:sldChg chg="addSp delSp modSp">
        <pc:chgData name="Virginie Jégo" userId="S::virginie.jego@swisstennis.ch::452292de-1413-493e-8bf8-8d385c91f272" providerId="AD" clId="Web-{E38917A2-822E-F0CE-B89E-3C162D863A0D}" dt="2022-02-08T18:23:56.716" v="464" actId="14100"/>
        <pc:sldMkLst>
          <pc:docMk/>
          <pc:sldMk cId="829557008" sldId="975"/>
        </pc:sldMkLst>
        <pc:spChg chg="mod">
          <ac:chgData name="Virginie Jégo" userId="S::virginie.jego@swisstennis.ch::452292de-1413-493e-8bf8-8d385c91f272" providerId="AD" clId="Web-{E38917A2-822E-F0CE-B89E-3C162D863A0D}" dt="2022-02-08T18:23:56.716" v="464" actId="14100"/>
          <ac:spMkLst>
            <pc:docMk/>
            <pc:sldMk cId="829557008" sldId="975"/>
            <ac:spMk id="2" creationId="{00000000-0000-0000-0000-000000000000}"/>
          </ac:spMkLst>
        </pc:spChg>
        <pc:picChg chg="add del mod">
          <ac:chgData name="Virginie Jégo" userId="S::virginie.jego@swisstennis.ch::452292de-1413-493e-8bf8-8d385c91f272" providerId="AD" clId="Web-{E38917A2-822E-F0CE-B89E-3C162D863A0D}" dt="2022-02-08T18:12:01.915" v="352" actId="14100"/>
          <ac:picMkLst>
            <pc:docMk/>
            <pc:sldMk cId="829557008" sldId="975"/>
            <ac:picMk id="3" creationId="{3ED2949B-2582-4B56-A6D6-BFEF60DCCB17}"/>
          </ac:picMkLst>
        </pc:picChg>
        <pc:picChg chg="add mod">
          <ac:chgData name="Virginie Jégo" userId="S::virginie.jego@swisstennis.ch::452292de-1413-493e-8bf8-8d385c91f272" providerId="AD" clId="Web-{E38917A2-822E-F0CE-B89E-3C162D863A0D}" dt="2022-02-08T18:09:53.208" v="348" actId="1076"/>
          <ac:picMkLst>
            <pc:docMk/>
            <pc:sldMk cId="829557008" sldId="975"/>
            <ac:picMk id="4" creationId="{27A5A4E7-5ACB-4B58-AD92-72E8395A23FF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8:09:32.941" v="346"/>
          <ac:picMkLst>
            <pc:docMk/>
            <pc:sldMk cId="829557008" sldId="975"/>
            <ac:picMk id="6" creationId="{26725E53-ED1C-4EC0-82BF-13137BB932F2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7:57:26.952" v="340"/>
          <ac:picMkLst>
            <pc:docMk/>
            <pc:sldMk cId="829557008" sldId="975"/>
            <ac:picMk id="8" creationId="{76A17626-800E-45B5-A3F4-83E36BC07775}"/>
          </ac:picMkLst>
        </pc:picChg>
      </pc:sldChg>
      <pc:sldChg chg="modSp">
        <pc:chgData name="Virginie Jégo" userId="S::virginie.jego@swisstennis.ch::452292de-1413-493e-8bf8-8d385c91f272" providerId="AD" clId="Web-{E38917A2-822E-F0CE-B89E-3C162D863A0D}" dt="2022-02-08T17:37:44.840" v="161" actId="20577"/>
        <pc:sldMkLst>
          <pc:docMk/>
          <pc:sldMk cId="1534526014" sldId="991"/>
        </pc:sldMkLst>
        <pc:spChg chg="mod">
          <ac:chgData name="Virginie Jégo" userId="S::virginie.jego@swisstennis.ch::452292de-1413-493e-8bf8-8d385c91f272" providerId="AD" clId="Web-{E38917A2-822E-F0CE-B89E-3C162D863A0D}" dt="2022-02-08T17:37:44.840" v="161" actId="20577"/>
          <ac:spMkLst>
            <pc:docMk/>
            <pc:sldMk cId="1534526014" sldId="991"/>
            <ac:spMk id="4" creationId="{00000000-0000-0000-0000-000000000000}"/>
          </ac:spMkLst>
        </pc:spChg>
        <pc:spChg chg="mod">
          <ac:chgData name="Virginie Jégo" userId="S::virginie.jego@swisstennis.ch::452292de-1413-493e-8bf8-8d385c91f272" providerId="AD" clId="Web-{E38917A2-822E-F0CE-B89E-3C162D863A0D}" dt="2022-02-08T17:37:36.699" v="159" actId="20577"/>
          <ac:spMkLst>
            <pc:docMk/>
            <pc:sldMk cId="1534526014" sldId="991"/>
            <ac:spMk id="5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7:48:24.874" v="306" actId="20577"/>
        <pc:sldMkLst>
          <pc:docMk/>
          <pc:sldMk cId="35329685" sldId="1017"/>
        </pc:sldMkLst>
        <pc:spChg chg="mod">
          <ac:chgData name="Virginie Jégo" userId="S::virginie.jego@swisstennis.ch::452292de-1413-493e-8bf8-8d385c91f272" providerId="AD" clId="Web-{E38917A2-822E-F0CE-B89E-3C162D863A0D}" dt="2022-02-08T17:48:24.874" v="306" actId="20577"/>
          <ac:spMkLst>
            <pc:docMk/>
            <pc:sldMk cId="35329685" sldId="1017"/>
            <ac:spMk id="2" creationId="{EBB4D089-2AEC-4424-BE5D-D4AFBD895A49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7:17:33.508" v="65" actId="1076"/>
        <pc:sldMkLst>
          <pc:docMk/>
          <pc:sldMk cId="2896667242" sldId="1061"/>
        </pc:sldMkLst>
        <pc:picChg chg="mod">
          <ac:chgData name="Virginie Jégo" userId="S::virginie.jego@swisstennis.ch::452292de-1413-493e-8bf8-8d385c91f272" providerId="AD" clId="Web-{E38917A2-822E-F0CE-B89E-3C162D863A0D}" dt="2022-02-08T17:17:33.508" v="65" actId="1076"/>
          <ac:picMkLst>
            <pc:docMk/>
            <pc:sldMk cId="2896667242" sldId="1061"/>
            <ac:picMk id="3" creationId="{58D629CD-9C37-44DB-AC8F-A9083A6441C7}"/>
          </ac:picMkLst>
        </pc:picChg>
      </pc:sldChg>
      <pc:sldChg chg="modSp">
        <pc:chgData name="Virginie Jégo" userId="S::virginie.jego@swisstennis.ch::452292de-1413-493e-8bf8-8d385c91f272" providerId="AD" clId="Web-{E38917A2-822E-F0CE-B89E-3C162D863A0D}" dt="2022-02-08T16:20:44.036" v="59" actId="20577"/>
        <pc:sldMkLst>
          <pc:docMk/>
          <pc:sldMk cId="2447017563" sldId="1064"/>
        </pc:sldMkLst>
        <pc:spChg chg="mod">
          <ac:chgData name="Virginie Jégo" userId="S::virginie.jego@swisstennis.ch::452292de-1413-493e-8bf8-8d385c91f272" providerId="AD" clId="Web-{E38917A2-822E-F0CE-B89E-3C162D863A0D}" dt="2022-02-08T16:20:44.036" v="59" actId="20577"/>
          <ac:spMkLst>
            <pc:docMk/>
            <pc:sldMk cId="2447017563" sldId="1064"/>
            <ac:spMk id="5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8:23:29.481" v="439" actId="20577"/>
        <pc:sldMkLst>
          <pc:docMk/>
          <pc:sldMk cId="3455769808" sldId="1066"/>
        </pc:sldMkLst>
        <pc:spChg chg="mod">
          <ac:chgData name="Virginie Jégo" userId="S::virginie.jego@swisstennis.ch::452292de-1413-493e-8bf8-8d385c91f272" providerId="AD" clId="Web-{E38917A2-822E-F0CE-B89E-3C162D863A0D}" dt="2022-02-08T18:23:29.481" v="439" actId="20577"/>
          <ac:spMkLst>
            <pc:docMk/>
            <pc:sldMk cId="3455769808" sldId="1066"/>
            <ac:spMk id="2" creationId="{00000000-0000-0000-0000-000000000000}"/>
          </ac:spMkLst>
        </pc:spChg>
      </pc:sldChg>
      <pc:sldChg chg="modSp">
        <pc:chgData name="Virginie Jégo" userId="S::virginie.jego@swisstennis.ch::452292de-1413-493e-8bf8-8d385c91f272" providerId="AD" clId="Web-{E38917A2-822E-F0CE-B89E-3C162D863A0D}" dt="2022-02-08T16:21:14.240" v="60" actId="14100"/>
        <pc:sldMkLst>
          <pc:docMk/>
          <pc:sldMk cId="2325715758" sldId="1073"/>
        </pc:sldMkLst>
        <pc:picChg chg="mod">
          <ac:chgData name="Virginie Jégo" userId="S::virginie.jego@swisstennis.ch::452292de-1413-493e-8bf8-8d385c91f272" providerId="AD" clId="Web-{E38917A2-822E-F0CE-B89E-3C162D863A0D}" dt="2022-02-08T16:21:14.240" v="60" actId="14100"/>
          <ac:picMkLst>
            <pc:docMk/>
            <pc:sldMk cId="2325715758" sldId="1073"/>
            <ac:picMk id="6" creationId="{E07072EE-F752-4496-88CF-3FCF4977686D}"/>
          </ac:picMkLst>
        </pc:picChg>
      </pc:sldChg>
      <pc:sldChg chg="modSp">
        <pc:chgData name="Virginie Jégo" userId="S::virginie.jego@swisstennis.ch::452292de-1413-493e-8bf8-8d385c91f272" providerId="AD" clId="Web-{E38917A2-822E-F0CE-B89E-3C162D863A0D}" dt="2022-02-08T17:17:24.727" v="64" actId="14100"/>
        <pc:sldMkLst>
          <pc:docMk/>
          <pc:sldMk cId="3281687042" sldId="1074"/>
        </pc:sldMkLst>
        <pc:picChg chg="mod">
          <ac:chgData name="Virginie Jégo" userId="S::virginie.jego@swisstennis.ch::452292de-1413-493e-8bf8-8d385c91f272" providerId="AD" clId="Web-{E38917A2-822E-F0CE-B89E-3C162D863A0D}" dt="2022-02-08T17:17:24.727" v="64" actId="14100"/>
          <ac:picMkLst>
            <pc:docMk/>
            <pc:sldMk cId="3281687042" sldId="1074"/>
            <ac:picMk id="6" creationId="{FB073200-FB1D-42F3-81D0-F8417EFD69A6}"/>
          </ac:picMkLst>
        </pc:picChg>
      </pc:sldChg>
      <pc:sldChg chg="modSp">
        <pc:chgData name="Virginie Jégo" userId="S::virginie.jego@swisstennis.ch::452292de-1413-493e-8bf8-8d385c91f272" providerId="AD" clId="Web-{E38917A2-822E-F0CE-B89E-3C162D863A0D}" dt="2022-02-08T17:18:24.776" v="71" actId="14100"/>
        <pc:sldMkLst>
          <pc:docMk/>
          <pc:sldMk cId="1857590404" sldId="1075"/>
        </pc:sldMkLst>
        <pc:picChg chg="mod">
          <ac:chgData name="Virginie Jégo" userId="S::virginie.jego@swisstennis.ch::452292de-1413-493e-8bf8-8d385c91f272" providerId="AD" clId="Web-{E38917A2-822E-F0CE-B89E-3C162D863A0D}" dt="2022-02-08T17:18:24.776" v="71" actId="14100"/>
          <ac:picMkLst>
            <pc:docMk/>
            <pc:sldMk cId="1857590404" sldId="1075"/>
            <ac:picMk id="6" creationId="{3C418BF0-1C0F-4B7D-A41C-F2154755FFEC}"/>
          </ac:picMkLst>
        </pc:picChg>
      </pc:sldChg>
      <pc:sldChg chg="addSp delSp modSp">
        <pc:chgData name="Virginie Jégo" userId="S::virginie.jego@swisstennis.ch::452292de-1413-493e-8bf8-8d385c91f272" providerId="AD" clId="Web-{E38917A2-822E-F0CE-B89E-3C162D863A0D}" dt="2022-02-08T17:54:57.026" v="334" actId="1076"/>
        <pc:sldMkLst>
          <pc:docMk/>
          <pc:sldMk cId="4206317286" sldId="1083"/>
        </pc:sldMkLst>
        <pc:spChg chg="mod">
          <ac:chgData name="Virginie Jégo" userId="S::virginie.jego@swisstennis.ch::452292de-1413-493e-8bf8-8d385c91f272" providerId="AD" clId="Web-{E38917A2-822E-F0CE-B89E-3C162D863A0D}" dt="2022-02-08T17:53:58.258" v="328" actId="20577"/>
          <ac:spMkLst>
            <pc:docMk/>
            <pc:sldMk cId="4206317286" sldId="1083"/>
            <ac:spMk id="2" creationId="{00000000-0000-0000-0000-000000000000}"/>
          </ac:spMkLst>
        </pc:spChg>
        <pc:spChg chg="add del mod">
          <ac:chgData name="Virginie Jégo" userId="S::virginie.jego@swisstennis.ch::452292de-1413-493e-8bf8-8d385c91f272" providerId="AD" clId="Web-{E38917A2-822E-F0CE-B89E-3C162D863A0D}" dt="2022-02-08T17:53:10.382" v="320"/>
          <ac:spMkLst>
            <pc:docMk/>
            <pc:sldMk cId="4206317286" sldId="1083"/>
            <ac:spMk id="7" creationId="{5E4E04A7-93A1-4C87-A27F-90CEE30E035B}"/>
          </ac:spMkLst>
        </pc:spChg>
        <pc:spChg chg="add del mod">
          <ac:chgData name="Virginie Jégo" userId="S::virginie.jego@swisstennis.ch::452292de-1413-493e-8bf8-8d385c91f272" providerId="AD" clId="Web-{E38917A2-822E-F0CE-B89E-3C162D863A0D}" dt="2022-02-08T17:53:28.539" v="323"/>
          <ac:spMkLst>
            <pc:docMk/>
            <pc:sldMk cId="4206317286" sldId="1083"/>
            <ac:spMk id="9" creationId="{8A21306F-6913-449D-B3B7-9FEBEF29F4EC}"/>
          </ac:spMkLst>
        </pc:spChg>
        <pc:picChg chg="add del mod">
          <ac:chgData name="Virginie Jégo" userId="S::virginie.jego@swisstennis.ch::452292de-1413-493e-8bf8-8d385c91f272" providerId="AD" clId="Web-{E38917A2-822E-F0CE-B89E-3C162D863A0D}" dt="2022-02-08T17:49:34.439" v="309"/>
          <ac:picMkLst>
            <pc:docMk/>
            <pc:sldMk cId="4206317286" sldId="1083"/>
            <ac:picMk id="3" creationId="{92E6A548-984A-4A61-BA79-8B05E5901136}"/>
          </ac:picMkLst>
        </pc:picChg>
        <pc:picChg chg="add mod">
          <ac:chgData name="Virginie Jégo" userId="S::virginie.jego@swisstennis.ch::452292de-1413-493e-8bf8-8d385c91f272" providerId="AD" clId="Web-{E38917A2-822E-F0CE-B89E-3C162D863A0D}" dt="2022-02-08T17:50:33.034" v="315" actId="14100"/>
          <ac:picMkLst>
            <pc:docMk/>
            <pc:sldMk cId="4206317286" sldId="1083"/>
            <ac:picMk id="4" creationId="{235F4EFC-1224-4206-8F6B-A815C54D49E4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7:49:00.125" v="307"/>
          <ac:picMkLst>
            <pc:docMk/>
            <pc:sldMk cId="4206317286" sldId="1083"/>
            <ac:picMk id="6" creationId="{81140916-AD41-4807-A31D-79FFBE9E8CFE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7:54:07.696" v="329"/>
          <ac:picMkLst>
            <pc:docMk/>
            <pc:sldMk cId="4206317286" sldId="1083"/>
            <ac:picMk id="8" creationId="{6619E602-BF8C-4D41-BA70-4A49D01A9F29}"/>
          </ac:picMkLst>
        </pc:picChg>
        <pc:picChg chg="add mod">
          <ac:chgData name="Virginie Jégo" userId="S::virginie.jego@swisstennis.ch::452292de-1413-493e-8bf8-8d385c91f272" providerId="AD" clId="Web-{E38917A2-822E-F0CE-B89E-3C162D863A0D}" dt="2022-02-08T17:54:41.369" v="333" actId="14100"/>
          <ac:picMkLst>
            <pc:docMk/>
            <pc:sldMk cId="4206317286" sldId="1083"/>
            <ac:picMk id="11" creationId="{B7D24096-C278-4164-9F13-6E1AD488A18F}"/>
          </ac:picMkLst>
        </pc:picChg>
        <pc:cxnChg chg="mod">
          <ac:chgData name="Virginie Jégo" userId="S::virginie.jego@swisstennis.ch::452292de-1413-493e-8bf8-8d385c91f272" providerId="AD" clId="Web-{E38917A2-822E-F0CE-B89E-3C162D863A0D}" dt="2022-02-08T17:53:52.649" v="326" actId="1076"/>
          <ac:cxnSpMkLst>
            <pc:docMk/>
            <pc:sldMk cId="4206317286" sldId="1083"/>
            <ac:cxnSpMk id="5" creationId="{13B86DB9-C053-4D38-837C-CBA80B2D7800}"/>
          </ac:cxnSpMkLst>
        </pc:cxnChg>
        <pc:cxnChg chg="mod">
          <ac:chgData name="Virginie Jégo" userId="S::virginie.jego@swisstennis.ch::452292de-1413-493e-8bf8-8d385c91f272" providerId="AD" clId="Web-{E38917A2-822E-F0CE-B89E-3C162D863A0D}" dt="2022-02-08T17:54:57.026" v="334" actId="1076"/>
          <ac:cxnSpMkLst>
            <pc:docMk/>
            <pc:sldMk cId="4206317286" sldId="1083"/>
            <ac:cxnSpMk id="10" creationId="{049066C2-E6B4-4D35-AA44-03F50567EE67}"/>
          </ac:cxnSpMkLst>
        </pc:cxnChg>
      </pc:sldChg>
      <pc:sldChg chg="addSp delSp modSp">
        <pc:chgData name="Virginie Jégo" userId="S::virginie.jego@swisstennis.ch::452292de-1413-493e-8bf8-8d385c91f272" providerId="AD" clId="Web-{E38917A2-822E-F0CE-B89E-3C162D863A0D}" dt="2022-02-08T18:16:33.860" v="409" actId="20577"/>
        <pc:sldMkLst>
          <pc:docMk/>
          <pc:sldMk cId="999654674" sldId="1089"/>
        </pc:sldMkLst>
        <pc:spChg chg="mod">
          <ac:chgData name="Virginie Jégo" userId="S::virginie.jego@swisstennis.ch::452292de-1413-493e-8bf8-8d385c91f272" providerId="AD" clId="Web-{E38917A2-822E-F0CE-B89E-3C162D863A0D}" dt="2022-02-08T18:16:33.860" v="409" actId="20577"/>
          <ac:spMkLst>
            <pc:docMk/>
            <pc:sldMk cId="999654674" sldId="1089"/>
            <ac:spMk id="11" creationId="{F8B1BB07-C37B-4F1C-AAA1-1DF708AAF4BE}"/>
          </ac:spMkLst>
        </pc:spChg>
        <pc:picChg chg="add mod">
          <ac:chgData name="Virginie Jégo" userId="S::virginie.jego@swisstennis.ch::452292de-1413-493e-8bf8-8d385c91f272" providerId="AD" clId="Web-{E38917A2-822E-F0CE-B89E-3C162D863A0D}" dt="2022-02-08T18:15:23.124" v="361" actId="14100"/>
          <ac:picMkLst>
            <pc:docMk/>
            <pc:sldMk cId="999654674" sldId="1089"/>
            <ac:picMk id="2" creationId="{6C885055-6E37-45E0-AA9C-BDC4364DB94C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8:14:49.872" v="354"/>
          <ac:picMkLst>
            <pc:docMk/>
            <pc:sldMk cId="999654674" sldId="1089"/>
            <ac:picMk id="5" creationId="{4041D3B0-36DF-4C0C-90FF-6FEA47BF8691}"/>
          </ac:picMkLst>
        </pc:picChg>
      </pc:sldChg>
      <pc:sldChg chg="addSp delSp modSp">
        <pc:chgData name="Virginie Jégo" userId="S::virginie.jego@swisstennis.ch::452292de-1413-493e-8bf8-8d385c91f272" providerId="AD" clId="Web-{E38917A2-822E-F0CE-B89E-3C162D863A0D}" dt="2022-02-08T18:22:30.479" v="435" actId="20577"/>
        <pc:sldMkLst>
          <pc:docMk/>
          <pc:sldMk cId="187849061" sldId="1090"/>
        </pc:sldMkLst>
        <pc:spChg chg="mod">
          <ac:chgData name="Virginie Jégo" userId="S::virginie.jego@swisstennis.ch::452292de-1413-493e-8bf8-8d385c91f272" providerId="AD" clId="Web-{E38917A2-822E-F0CE-B89E-3C162D863A0D}" dt="2022-02-08T18:22:30.479" v="435" actId="20577"/>
          <ac:spMkLst>
            <pc:docMk/>
            <pc:sldMk cId="187849061" sldId="1090"/>
            <ac:spMk id="2" creationId="{F126A892-961D-497C-AC28-0AA9DC196F3E}"/>
          </ac:spMkLst>
        </pc:spChg>
        <pc:spChg chg="add">
          <ac:chgData name="Virginie Jégo" userId="S::virginie.jego@swisstennis.ch::452292de-1413-493e-8bf8-8d385c91f272" providerId="AD" clId="Web-{E38917A2-822E-F0CE-B89E-3C162D863A0D}" dt="2022-02-08T18:21:16.102" v="415"/>
          <ac:spMkLst>
            <pc:docMk/>
            <pc:sldMk cId="187849061" sldId="1090"/>
            <ac:spMk id="4" creationId="{67666C17-A48F-41ED-8881-43B6C508AB85}"/>
          </ac:spMkLst>
        </pc:spChg>
        <pc:picChg chg="add mod">
          <ac:chgData name="Virginie Jégo" userId="S::virginie.jego@swisstennis.ch::452292de-1413-493e-8bf8-8d385c91f272" providerId="AD" clId="Web-{E38917A2-822E-F0CE-B89E-3C162D863A0D}" dt="2022-02-08T18:21:14.274" v="414" actId="1076"/>
          <ac:picMkLst>
            <pc:docMk/>
            <pc:sldMk cId="187849061" sldId="1090"/>
            <ac:picMk id="3" creationId="{F2FEC068-1255-49EA-9C31-9FE01ED9A04C}"/>
          </ac:picMkLst>
        </pc:picChg>
        <pc:picChg chg="add mod">
          <ac:chgData name="Virginie Jégo" userId="S::virginie.jego@swisstennis.ch::452292de-1413-493e-8bf8-8d385c91f272" providerId="AD" clId="Web-{E38917A2-822E-F0CE-B89E-3C162D863A0D}" dt="2022-02-08T18:21:34.868" v="418" actId="14100"/>
          <ac:picMkLst>
            <pc:docMk/>
            <pc:sldMk cId="187849061" sldId="1090"/>
            <ac:picMk id="5" creationId="{4D0048AC-D531-40BA-91B9-DD7E769851D7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8:20:53.523" v="412"/>
          <ac:picMkLst>
            <pc:docMk/>
            <pc:sldMk cId="187849061" sldId="1090"/>
            <ac:picMk id="6" creationId="{89D8BE8B-A52A-429A-8B84-7A2AD90E2958}"/>
          </ac:picMkLst>
        </pc:picChg>
        <pc:picChg chg="add mod">
          <ac:chgData name="Virginie Jégo" userId="S::virginie.jego@swisstennis.ch::452292de-1413-493e-8bf8-8d385c91f272" providerId="AD" clId="Web-{E38917A2-822E-F0CE-B89E-3C162D863A0D}" dt="2022-02-08T18:21:59.760" v="421" actId="14100"/>
          <ac:picMkLst>
            <pc:docMk/>
            <pc:sldMk cId="187849061" sldId="1090"/>
            <ac:picMk id="7" creationId="{97A0C131-8464-41C9-BF13-3F2713E96F49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8:20:49.101" v="410"/>
          <ac:picMkLst>
            <pc:docMk/>
            <pc:sldMk cId="187849061" sldId="1090"/>
            <ac:picMk id="9" creationId="{999D096F-F4B5-4385-B605-858B301A7D21}"/>
          </ac:picMkLst>
        </pc:picChg>
        <pc:picChg chg="del">
          <ac:chgData name="Virginie Jégo" userId="S::virginie.jego@swisstennis.ch::452292de-1413-493e-8bf8-8d385c91f272" providerId="AD" clId="Web-{E38917A2-822E-F0CE-B89E-3C162D863A0D}" dt="2022-02-08T18:20:51.273" v="411"/>
          <ac:picMkLst>
            <pc:docMk/>
            <pc:sldMk cId="187849061" sldId="1090"/>
            <ac:picMk id="11" creationId="{881CD137-03A7-4CA3-B6B4-18F00C83B672}"/>
          </ac:picMkLst>
        </pc:picChg>
      </pc:sldChg>
      <pc:sldChg chg="modSp">
        <pc:chgData name="Virginie Jégo" userId="S::virginie.jego@swisstennis.ch::452292de-1413-493e-8bf8-8d385c91f272" providerId="AD" clId="Web-{E38917A2-822E-F0CE-B89E-3C162D863A0D}" dt="2022-02-08T18:12:13.790" v="353" actId="20577"/>
        <pc:sldMkLst>
          <pc:docMk/>
          <pc:sldMk cId="2141175433" sldId="1093"/>
        </pc:sldMkLst>
        <pc:spChg chg="mod">
          <ac:chgData name="Virginie Jégo" userId="S::virginie.jego@swisstennis.ch::452292de-1413-493e-8bf8-8d385c91f272" providerId="AD" clId="Web-{E38917A2-822E-F0CE-B89E-3C162D863A0D}" dt="2022-02-08T18:12:13.790" v="353" actId="20577"/>
          <ac:spMkLst>
            <pc:docMk/>
            <pc:sldMk cId="2141175433" sldId="1093"/>
            <ac:spMk id="2" creationId="{00000000-0000-0000-0000-000000000000}"/>
          </ac:spMkLst>
        </pc:spChg>
      </pc:sldChg>
      <pc:sldChg chg="del">
        <pc:chgData name="Virginie Jégo" userId="S::virginie.jego@swisstennis.ch::452292de-1413-493e-8bf8-8d385c91f272" providerId="AD" clId="Web-{E38917A2-822E-F0CE-B89E-3C162D863A0D}" dt="2022-02-08T17:48:04.217" v="296"/>
        <pc:sldMkLst>
          <pc:docMk/>
          <pc:sldMk cId="3693320942" sldId="1095"/>
        </pc:sldMkLst>
      </pc:sldChg>
    </pc:docChg>
  </pc:docChgLst>
  <pc:docChgLst>
    <pc:chgData name="Ilona Schönmann" userId="a700cd7b-d8fc-4e23-83f2-89023732c6f4" providerId="ADAL" clId="{AEF67986-7BAB-4131-95B4-E578738E6CB1}"/>
    <pc:docChg chg="custSel addSld delSld modSld modMainMaster">
      <pc:chgData name="Ilona Schönmann" userId="a700cd7b-d8fc-4e23-83f2-89023732c6f4" providerId="ADAL" clId="{AEF67986-7BAB-4131-95B4-E578738E6CB1}" dt="2020-02-10T11:41:41.546" v="17"/>
      <pc:docMkLst>
        <pc:docMk/>
      </pc:docMkLst>
      <pc:sldChg chg="addSp delSp">
        <pc:chgData name="Ilona Schönmann" userId="a700cd7b-d8fc-4e23-83f2-89023732c6f4" providerId="ADAL" clId="{AEF67986-7BAB-4131-95B4-E578738E6CB1}" dt="2020-02-10T11:41:24.797" v="15"/>
        <pc:sldMkLst>
          <pc:docMk/>
          <pc:sldMk cId="3658026475" sldId="312"/>
        </pc:sldMkLst>
        <pc:picChg chg="del">
          <ac:chgData name="Ilona Schönmann" userId="a700cd7b-d8fc-4e23-83f2-89023732c6f4" providerId="ADAL" clId="{AEF67986-7BAB-4131-95B4-E578738E6CB1}" dt="2020-02-10T11:41:24.399" v="14" actId="478"/>
          <ac:picMkLst>
            <pc:docMk/>
            <pc:sldMk cId="3658026475" sldId="312"/>
            <ac:picMk id="13" creationId="{00000000-0000-0000-0000-000000000000}"/>
          </ac:picMkLst>
        </pc:picChg>
        <pc:picChg chg="add">
          <ac:chgData name="Ilona Schönmann" userId="a700cd7b-d8fc-4e23-83f2-89023732c6f4" providerId="ADAL" clId="{AEF67986-7BAB-4131-95B4-E578738E6CB1}" dt="2020-02-10T11:41:24.797" v="15"/>
          <ac:picMkLst>
            <pc:docMk/>
            <pc:sldMk cId="3658026475" sldId="312"/>
            <ac:picMk id="14" creationId="{E8E174CA-BF58-49BF-8011-FB3667831276}"/>
          </ac:picMkLst>
        </pc:picChg>
      </pc:sldChg>
      <pc:sldChg chg="del">
        <pc:chgData name="Ilona Schönmann" userId="a700cd7b-d8fc-4e23-83f2-89023732c6f4" providerId="ADAL" clId="{AEF67986-7BAB-4131-95B4-E578738E6CB1}" dt="2020-01-27T08:00:43.442" v="10" actId="2696"/>
        <pc:sldMkLst>
          <pc:docMk/>
          <pc:sldMk cId="2194703711" sldId="324"/>
        </pc:sldMkLst>
      </pc:sldChg>
      <pc:sldChg chg="addSp delSp">
        <pc:chgData name="Ilona Schönmann" userId="a700cd7b-d8fc-4e23-83f2-89023732c6f4" providerId="ADAL" clId="{AEF67986-7BAB-4131-95B4-E578738E6CB1}" dt="2020-02-10T11:41:21.172" v="13"/>
        <pc:sldMkLst>
          <pc:docMk/>
          <pc:sldMk cId="3219809141" sldId="336"/>
        </pc:sldMkLst>
        <pc:picChg chg="add">
          <ac:chgData name="Ilona Schönmann" userId="a700cd7b-d8fc-4e23-83f2-89023732c6f4" providerId="ADAL" clId="{AEF67986-7BAB-4131-95B4-E578738E6CB1}" dt="2020-02-10T11:41:21.172" v="13"/>
          <ac:picMkLst>
            <pc:docMk/>
            <pc:sldMk cId="3219809141" sldId="336"/>
            <ac:picMk id="11" creationId="{D7900522-C765-494A-A9BB-DA3FCBD2C222}"/>
          </ac:picMkLst>
        </pc:picChg>
        <pc:picChg chg="del">
          <ac:chgData name="Ilona Schönmann" userId="a700cd7b-d8fc-4e23-83f2-89023732c6f4" providerId="ADAL" clId="{AEF67986-7BAB-4131-95B4-E578738E6CB1}" dt="2020-02-10T11:41:20.869" v="12" actId="478"/>
          <ac:picMkLst>
            <pc:docMk/>
            <pc:sldMk cId="3219809141" sldId="336"/>
            <ac:picMk id="13" creationId="{5A8FE6BF-9EA9-4DCD-8687-E7D5BF997D23}"/>
          </ac:picMkLst>
        </pc:picChg>
      </pc:sldChg>
      <pc:sldChg chg="del">
        <pc:chgData name="Ilona Schönmann" userId="a700cd7b-d8fc-4e23-83f2-89023732c6f4" providerId="ADAL" clId="{AEF67986-7BAB-4131-95B4-E578738E6CB1}" dt="2020-01-27T08:00:35.797" v="9" actId="2696"/>
        <pc:sldMkLst>
          <pc:docMk/>
          <pc:sldMk cId="1090117073" sldId="357"/>
        </pc:sldMkLst>
      </pc:sldChg>
      <pc:sldChg chg="addSp modSp add">
        <pc:chgData name="Ilona Schönmann" userId="a700cd7b-d8fc-4e23-83f2-89023732c6f4" providerId="ADAL" clId="{AEF67986-7BAB-4131-95B4-E578738E6CB1}" dt="2020-01-27T08:00:34.522" v="8" actId="1076"/>
        <pc:sldMkLst>
          <pc:docMk/>
          <pc:sldMk cId="854419993" sldId="426"/>
        </pc:sldMkLst>
        <pc:spChg chg="add mod">
          <ac:chgData name="Ilona Schönmann" userId="a700cd7b-d8fc-4e23-83f2-89023732c6f4" providerId="ADAL" clId="{AEF67986-7BAB-4131-95B4-E578738E6CB1}" dt="2020-01-27T08:00:34.522" v="8" actId="1076"/>
          <ac:spMkLst>
            <pc:docMk/>
            <pc:sldMk cId="854419993" sldId="426"/>
            <ac:spMk id="6" creationId="{DC19E825-D671-4703-8C07-EA3563DA6413}"/>
          </ac:spMkLst>
        </pc:spChg>
      </pc:sldChg>
      <pc:sldChg chg="addSp modSp add">
        <pc:chgData name="Ilona Schönmann" userId="a700cd7b-d8fc-4e23-83f2-89023732c6f4" providerId="ADAL" clId="{AEF67986-7BAB-4131-95B4-E578738E6CB1}" dt="2020-01-27T08:00:12.240" v="5" actId="1076"/>
        <pc:sldMkLst>
          <pc:docMk/>
          <pc:sldMk cId="3655711201" sldId="620"/>
        </pc:sldMkLst>
        <pc:picChg chg="add mod">
          <ac:chgData name="Ilona Schönmann" userId="a700cd7b-d8fc-4e23-83f2-89023732c6f4" providerId="ADAL" clId="{AEF67986-7BAB-4131-95B4-E578738E6CB1}" dt="2020-01-27T08:00:12.240" v="5" actId="1076"/>
          <ac:picMkLst>
            <pc:docMk/>
            <pc:sldMk cId="3655711201" sldId="620"/>
            <ac:picMk id="9" creationId="{FED0981A-C541-4F02-B3FC-BD6560C61B51}"/>
          </ac:picMkLst>
        </pc:picChg>
      </pc:sldChg>
      <pc:sldChg chg="add">
        <pc:chgData name="Ilona Schönmann" userId="a700cd7b-d8fc-4e23-83f2-89023732c6f4" providerId="ADAL" clId="{AEF67986-7BAB-4131-95B4-E578738E6CB1}" dt="2020-01-27T08:00:45.092" v="11"/>
        <pc:sldMkLst>
          <pc:docMk/>
          <pc:sldMk cId="242132594" sldId="954"/>
        </pc:sldMkLst>
      </pc:sldChg>
      <pc:sldMasterChg chg="addSp delSp">
        <pc:chgData name="Ilona Schönmann" userId="a700cd7b-d8fc-4e23-83f2-89023732c6f4" providerId="ADAL" clId="{AEF67986-7BAB-4131-95B4-E578738E6CB1}" dt="2020-02-10T11:41:41.546" v="17"/>
        <pc:sldMasterMkLst>
          <pc:docMk/>
          <pc:sldMasterMk cId="303085951" sldId="2147483648"/>
        </pc:sldMasterMkLst>
        <pc:picChg chg="del">
          <ac:chgData name="Ilona Schönmann" userId="a700cd7b-d8fc-4e23-83f2-89023732c6f4" providerId="ADAL" clId="{AEF67986-7BAB-4131-95B4-E578738E6CB1}" dt="2020-02-10T11:41:41.118" v="16" actId="478"/>
          <ac:picMkLst>
            <pc:docMk/>
            <pc:sldMasterMk cId="303085951" sldId="2147483648"/>
            <ac:picMk id="12" creationId="{791F976B-C1EF-41D6-8D68-6B0EC606AD88}"/>
          </ac:picMkLst>
        </pc:picChg>
        <pc:picChg chg="add">
          <ac:chgData name="Ilona Schönmann" userId="a700cd7b-d8fc-4e23-83f2-89023732c6f4" providerId="ADAL" clId="{AEF67986-7BAB-4131-95B4-E578738E6CB1}" dt="2020-02-10T11:41:41.546" v="17"/>
          <ac:picMkLst>
            <pc:docMk/>
            <pc:sldMasterMk cId="303085951" sldId="2147483648"/>
            <ac:picMk id="13" creationId="{3D4A1A9F-10AA-472D-A2E0-854FCE81A0CC}"/>
          </ac:picMkLst>
        </pc:picChg>
      </pc:sldMasterChg>
    </pc:docChg>
  </pc:docChgLst>
  <pc:docChgLst>
    <pc:chgData name="Julian Bohn" userId="1ef550fd-a1f9-40a0-b33e-9854c5439c48" providerId="ADAL" clId="{EF20EB39-C72C-6448-ACAD-D1D8259D4E51}"/>
    <pc:docChg chg="custSel modSld">
      <pc:chgData name="Julian Bohn" userId="1ef550fd-a1f9-40a0-b33e-9854c5439c48" providerId="ADAL" clId="{EF20EB39-C72C-6448-ACAD-D1D8259D4E51}" dt="2022-02-09T20:13:34.416" v="24" actId="1076"/>
      <pc:docMkLst>
        <pc:docMk/>
      </pc:docMkLst>
      <pc:sldChg chg="modSp mod">
        <pc:chgData name="Julian Bohn" userId="1ef550fd-a1f9-40a0-b33e-9854c5439c48" providerId="ADAL" clId="{EF20EB39-C72C-6448-ACAD-D1D8259D4E51}" dt="2022-02-09T20:11:25.344" v="3" actId="14100"/>
        <pc:sldMkLst>
          <pc:docMk/>
          <pc:sldMk cId="242132594" sldId="954"/>
        </pc:sldMkLst>
        <pc:spChg chg="mod">
          <ac:chgData name="Julian Bohn" userId="1ef550fd-a1f9-40a0-b33e-9854c5439c48" providerId="ADAL" clId="{EF20EB39-C72C-6448-ACAD-D1D8259D4E51}" dt="2022-02-09T20:11:16.728" v="1" actId="1076"/>
          <ac:spMkLst>
            <pc:docMk/>
            <pc:sldMk cId="242132594" sldId="954"/>
            <ac:spMk id="7" creationId="{7AD9F154-ADE1-4679-9910-4AA6FEEBCB73}"/>
          </ac:spMkLst>
        </pc:spChg>
        <pc:picChg chg="mod">
          <ac:chgData name="Julian Bohn" userId="1ef550fd-a1f9-40a0-b33e-9854c5439c48" providerId="ADAL" clId="{EF20EB39-C72C-6448-ACAD-D1D8259D4E51}" dt="2022-02-09T20:11:25.344" v="3" actId="14100"/>
          <ac:picMkLst>
            <pc:docMk/>
            <pc:sldMk cId="242132594" sldId="954"/>
            <ac:picMk id="2" creationId="{F6D8A974-7C68-49D9-9E9A-23F0B37D5AC5}"/>
          </ac:picMkLst>
        </pc:picChg>
      </pc:sldChg>
      <pc:sldChg chg="modSp mod">
        <pc:chgData name="Julian Bohn" userId="1ef550fd-a1f9-40a0-b33e-9854c5439c48" providerId="ADAL" clId="{EF20EB39-C72C-6448-ACAD-D1D8259D4E51}" dt="2022-02-09T20:13:21.269" v="21" actId="14100"/>
        <pc:sldMkLst>
          <pc:docMk/>
          <pc:sldMk cId="829557008" sldId="975"/>
        </pc:sldMkLst>
        <pc:picChg chg="mod">
          <ac:chgData name="Julian Bohn" userId="1ef550fd-a1f9-40a0-b33e-9854c5439c48" providerId="ADAL" clId="{EF20EB39-C72C-6448-ACAD-D1D8259D4E51}" dt="2022-02-09T20:13:21.269" v="21" actId="14100"/>
          <ac:picMkLst>
            <pc:docMk/>
            <pc:sldMk cId="829557008" sldId="975"/>
            <ac:picMk id="3" creationId="{3ED2949B-2582-4B56-A6D6-BFEF60DCCB17}"/>
          </ac:picMkLst>
        </pc:picChg>
        <pc:picChg chg="mod">
          <ac:chgData name="Julian Bohn" userId="1ef550fd-a1f9-40a0-b33e-9854c5439c48" providerId="ADAL" clId="{EF20EB39-C72C-6448-ACAD-D1D8259D4E51}" dt="2022-02-09T20:13:10.884" v="18" actId="14100"/>
          <ac:picMkLst>
            <pc:docMk/>
            <pc:sldMk cId="829557008" sldId="975"/>
            <ac:picMk id="4" creationId="{27A5A4E7-5ACB-4B58-AD92-72E8395A23FF}"/>
          </ac:picMkLst>
        </pc:picChg>
      </pc:sldChg>
      <pc:sldChg chg="delSp modSp mod">
        <pc:chgData name="Julian Bohn" userId="1ef550fd-a1f9-40a0-b33e-9854c5439c48" providerId="ADAL" clId="{EF20EB39-C72C-6448-ACAD-D1D8259D4E51}" dt="2022-02-09T20:11:51.615" v="8" actId="14100"/>
        <pc:sldMkLst>
          <pc:docMk/>
          <pc:sldMk cId="2546538174" sldId="992"/>
        </pc:sldMkLst>
        <pc:spChg chg="del">
          <ac:chgData name="Julian Bohn" userId="1ef550fd-a1f9-40a0-b33e-9854c5439c48" providerId="ADAL" clId="{EF20EB39-C72C-6448-ACAD-D1D8259D4E51}" dt="2022-02-09T20:11:44.356" v="6" actId="478"/>
          <ac:spMkLst>
            <pc:docMk/>
            <pc:sldMk cId="2546538174" sldId="992"/>
            <ac:spMk id="6" creationId="{774EA9D3-26F3-4234-AD30-94A5A55F177D}"/>
          </ac:spMkLst>
        </pc:spChg>
        <pc:picChg chg="mod">
          <ac:chgData name="Julian Bohn" userId="1ef550fd-a1f9-40a0-b33e-9854c5439c48" providerId="ADAL" clId="{EF20EB39-C72C-6448-ACAD-D1D8259D4E51}" dt="2022-02-09T20:11:51.615" v="8" actId="14100"/>
          <ac:picMkLst>
            <pc:docMk/>
            <pc:sldMk cId="2546538174" sldId="992"/>
            <ac:picMk id="5" creationId="{F23ECA20-9FE4-4D3A-B10B-F4C8DE5A8B3A}"/>
          </ac:picMkLst>
        </pc:picChg>
      </pc:sldChg>
      <pc:sldChg chg="delSp modSp mod">
        <pc:chgData name="Julian Bohn" userId="1ef550fd-a1f9-40a0-b33e-9854c5439c48" providerId="ADAL" clId="{EF20EB39-C72C-6448-ACAD-D1D8259D4E51}" dt="2022-02-09T20:12:52.816" v="14" actId="478"/>
        <pc:sldMkLst>
          <pc:docMk/>
          <pc:sldMk cId="35329685" sldId="1017"/>
        </pc:sldMkLst>
        <pc:spChg chg="del">
          <ac:chgData name="Julian Bohn" userId="1ef550fd-a1f9-40a0-b33e-9854c5439c48" providerId="ADAL" clId="{EF20EB39-C72C-6448-ACAD-D1D8259D4E51}" dt="2022-02-09T20:12:52.816" v="14" actId="478"/>
          <ac:spMkLst>
            <pc:docMk/>
            <pc:sldMk cId="35329685" sldId="1017"/>
            <ac:spMk id="10" creationId="{1DFEF8C9-9CE6-4F70-B6B7-416FBFCDD261}"/>
          </ac:spMkLst>
        </pc:spChg>
        <pc:picChg chg="mod">
          <ac:chgData name="Julian Bohn" userId="1ef550fd-a1f9-40a0-b33e-9854c5439c48" providerId="ADAL" clId="{EF20EB39-C72C-6448-ACAD-D1D8259D4E51}" dt="2022-02-09T20:12:49.667" v="13" actId="1076"/>
          <ac:picMkLst>
            <pc:docMk/>
            <pc:sldMk cId="35329685" sldId="1017"/>
            <ac:picMk id="4" creationId="{C621CCC8-4778-4F3B-A665-F73F52AC437F}"/>
          </ac:picMkLst>
        </pc:picChg>
        <pc:picChg chg="mod">
          <ac:chgData name="Julian Bohn" userId="1ef550fd-a1f9-40a0-b33e-9854c5439c48" providerId="ADAL" clId="{EF20EB39-C72C-6448-ACAD-D1D8259D4E51}" dt="2022-02-09T20:12:49.667" v="13" actId="1076"/>
          <ac:picMkLst>
            <pc:docMk/>
            <pc:sldMk cId="35329685" sldId="1017"/>
            <ac:picMk id="7" creationId="{696C2BFD-FEDD-45D5-946E-A25A358E05E7}"/>
          </ac:picMkLst>
        </pc:picChg>
      </pc:sldChg>
      <pc:sldChg chg="delSp modSp mod">
        <pc:chgData name="Julian Bohn" userId="1ef550fd-a1f9-40a0-b33e-9854c5439c48" providerId="ADAL" clId="{EF20EB39-C72C-6448-ACAD-D1D8259D4E51}" dt="2022-02-09T20:12:59.711" v="16" actId="478"/>
        <pc:sldMkLst>
          <pc:docMk/>
          <pc:sldMk cId="982257758" sldId="1063"/>
        </pc:sldMkLst>
        <pc:spChg chg="del">
          <ac:chgData name="Julian Bohn" userId="1ef550fd-a1f9-40a0-b33e-9854c5439c48" providerId="ADAL" clId="{EF20EB39-C72C-6448-ACAD-D1D8259D4E51}" dt="2022-02-09T20:12:59.711" v="16" actId="478"/>
          <ac:spMkLst>
            <pc:docMk/>
            <pc:sldMk cId="982257758" sldId="1063"/>
            <ac:spMk id="6" creationId="{5D28FD5C-8FFF-413D-B591-DE0229A007C1}"/>
          </ac:spMkLst>
        </pc:spChg>
        <pc:picChg chg="mod">
          <ac:chgData name="Julian Bohn" userId="1ef550fd-a1f9-40a0-b33e-9854c5439c48" providerId="ADAL" clId="{EF20EB39-C72C-6448-ACAD-D1D8259D4E51}" dt="2022-02-09T20:12:57.399" v="15" actId="1076"/>
          <ac:picMkLst>
            <pc:docMk/>
            <pc:sldMk cId="982257758" sldId="1063"/>
            <ac:picMk id="4" creationId="{AD4961BA-F822-48EF-8215-8C0FC386A415}"/>
          </ac:picMkLst>
        </pc:picChg>
        <pc:picChg chg="mod">
          <ac:chgData name="Julian Bohn" userId="1ef550fd-a1f9-40a0-b33e-9854c5439c48" providerId="ADAL" clId="{EF20EB39-C72C-6448-ACAD-D1D8259D4E51}" dt="2022-02-09T20:12:57.399" v="15" actId="1076"/>
          <ac:picMkLst>
            <pc:docMk/>
            <pc:sldMk cId="982257758" sldId="1063"/>
            <ac:picMk id="7" creationId="{2143D06F-2062-44C7-90E4-51AD03BA5874}"/>
          </ac:picMkLst>
        </pc:picChg>
      </pc:sldChg>
      <pc:sldChg chg="modSp mod">
        <pc:chgData name="Julian Bohn" userId="1ef550fd-a1f9-40a0-b33e-9854c5439c48" providerId="ADAL" clId="{EF20EB39-C72C-6448-ACAD-D1D8259D4E51}" dt="2022-02-09T20:11:34.163" v="5" actId="14100"/>
        <pc:sldMkLst>
          <pc:docMk/>
          <pc:sldMk cId="4240526485" sldId="1076"/>
        </pc:sldMkLst>
        <pc:picChg chg="mod">
          <ac:chgData name="Julian Bohn" userId="1ef550fd-a1f9-40a0-b33e-9854c5439c48" providerId="ADAL" clId="{EF20EB39-C72C-6448-ACAD-D1D8259D4E51}" dt="2022-02-09T20:11:34.163" v="5" actId="14100"/>
          <ac:picMkLst>
            <pc:docMk/>
            <pc:sldMk cId="4240526485" sldId="1076"/>
            <ac:picMk id="7" creationId="{FD274810-D0E4-4EE6-ACA7-E7534A203FA2}"/>
          </ac:picMkLst>
        </pc:picChg>
      </pc:sldChg>
      <pc:sldChg chg="modSp mod">
        <pc:chgData name="Julian Bohn" userId="1ef550fd-a1f9-40a0-b33e-9854c5439c48" providerId="ADAL" clId="{EF20EB39-C72C-6448-ACAD-D1D8259D4E51}" dt="2022-02-09T20:12:44.883" v="12" actId="14100"/>
        <pc:sldMkLst>
          <pc:docMk/>
          <pc:sldMk cId="2084604680" sldId="1077"/>
        </pc:sldMkLst>
        <pc:picChg chg="mod">
          <ac:chgData name="Julian Bohn" userId="1ef550fd-a1f9-40a0-b33e-9854c5439c48" providerId="ADAL" clId="{EF20EB39-C72C-6448-ACAD-D1D8259D4E51}" dt="2022-02-09T20:12:39.048" v="10" actId="14100"/>
          <ac:picMkLst>
            <pc:docMk/>
            <pc:sldMk cId="2084604680" sldId="1077"/>
            <ac:picMk id="6" creationId="{64266B2B-FACD-4460-93F7-025A256AF1F6}"/>
          </ac:picMkLst>
        </pc:picChg>
        <pc:picChg chg="mod">
          <ac:chgData name="Julian Bohn" userId="1ef550fd-a1f9-40a0-b33e-9854c5439c48" providerId="ADAL" clId="{EF20EB39-C72C-6448-ACAD-D1D8259D4E51}" dt="2022-02-09T20:12:44.883" v="12" actId="14100"/>
          <ac:picMkLst>
            <pc:docMk/>
            <pc:sldMk cId="2084604680" sldId="1077"/>
            <ac:picMk id="9" creationId="{43512B0F-919E-4BC3-96BA-7E38E3DBE496}"/>
          </ac:picMkLst>
        </pc:picChg>
      </pc:sldChg>
      <pc:sldChg chg="modSp mod">
        <pc:chgData name="Julian Bohn" userId="1ef550fd-a1f9-40a0-b33e-9854c5439c48" providerId="ADAL" clId="{EF20EB39-C72C-6448-ACAD-D1D8259D4E51}" dt="2022-02-09T20:13:34.416" v="24" actId="1076"/>
        <pc:sldMkLst>
          <pc:docMk/>
          <pc:sldMk cId="999654674" sldId="1089"/>
        </pc:sldMkLst>
        <pc:picChg chg="mod">
          <ac:chgData name="Julian Bohn" userId="1ef550fd-a1f9-40a0-b33e-9854c5439c48" providerId="ADAL" clId="{EF20EB39-C72C-6448-ACAD-D1D8259D4E51}" dt="2022-02-09T20:13:30.732" v="23" actId="14100"/>
          <ac:picMkLst>
            <pc:docMk/>
            <pc:sldMk cId="999654674" sldId="1089"/>
            <ac:picMk id="2" creationId="{6C885055-6E37-45E0-AA9C-BDC4364DB94C}"/>
          </ac:picMkLst>
        </pc:picChg>
        <pc:picChg chg="mod">
          <ac:chgData name="Julian Bohn" userId="1ef550fd-a1f9-40a0-b33e-9854c5439c48" providerId="ADAL" clId="{EF20EB39-C72C-6448-ACAD-D1D8259D4E51}" dt="2022-02-09T20:13:34.416" v="24" actId="1076"/>
          <ac:picMkLst>
            <pc:docMk/>
            <pc:sldMk cId="999654674" sldId="1089"/>
            <ac:picMk id="7" creationId="{34591EB7-AC68-4643-AB9E-EE7C60635D31}"/>
          </ac:picMkLst>
        </pc:picChg>
      </pc:sldChg>
    </pc:docChg>
  </pc:docChgLst>
  <pc:docChgLst>
    <pc:chgData name="Virginie Jégo" userId="452292de-1413-493e-8bf8-8d385c91f272" providerId="ADAL" clId="{4589C962-FAED-44E8-878F-4694F1F1F526}"/>
    <pc:docChg chg="custSel addSld modSld">
      <pc:chgData name="Virginie Jégo" userId="452292de-1413-493e-8bf8-8d385c91f272" providerId="ADAL" clId="{4589C962-FAED-44E8-878F-4694F1F1F526}" dt="2022-02-09T18:01:55.499" v="321" actId="14100"/>
      <pc:docMkLst>
        <pc:docMk/>
      </pc:docMkLst>
      <pc:sldChg chg="addSp delSp modSp new mod">
        <pc:chgData name="Virginie Jégo" userId="452292de-1413-493e-8bf8-8d385c91f272" providerId="ADAL" clId="{4589C962-FAED-44E8-878F-4694F1F1F526}" dt="2022-02-09T18:01:55.499" v="321" actId="14100"/>
        <pc:sldMkLst>
          <pc:docMk/>
          <pc:sldMk cId="2757312844" sldId="1094"/>
        </pc:sldMkLst>
        <pc:spChg chg="mod">
          <ac:chgData name="Virginie Jégo" userId="452292de-1413-493e-8bf8-8d385c91f272" providerId="ADAL" clId="{4589C962-FAED-44E8-878F-4694F1F1F526}" dt="2022-02-09T17:54:48.380" v="16" actId="20577"/>
          <ac:spMkLst>
            <pc:docMk/>
            <pc:sldMk cId="2757312844" sldId="1094"/>
            <ac:spMk id="2" creationId="{00E46ED3-F491-42E6-9322-67DB87885097}"/>
          </ac:spMkLst>
        </pc:spChg>
        <pc:spChg chg="del">
          <ac:chgData name="Virginie Jégo" userId="452292de-1413-493e-8bf8-8d385c91f272" providerId="ADAL" clId="{4589C962-FAED-44E8-878F-4694F1F1F526}" dt="2022-02-09T17:56:04.710" v="34" actId="478"/>
          <ac:spMkLst>
            <pc:docMk/>
            <pc:sldMk cId="2757312844" sldId="1094"/>
            <ac:spMk id="3" creationId="{FA6AA1A1-A00B-4FDC-B0EB-374ECFBAA325}"/>
          </ac:spMkLst>
        </pc:spChg>
        <pc:spChg chg="add mod">
          <ac:chgData name="Virginie Jégo" userId="452292de-1413-493e-8bf8-8d385c91f272" providerId="ADAL" clId="{4589C962-FAED-44E8-878F-4694F1F1F526}" dt="2022-02-09T18:01:55.499" v="321" actId="14100"/>
          <ac:spMkLst>
            <pc:docMk/>
            <pc:sldMk cId="2757312844" sldId="1094"/>
            <ac:spMk id="7" creationId="{D6425BBF-782B-44B6-B7BB-2DDCBECFD71B}"/>
          </ac:spMkLst>
        </pc:spChg>
      </pc:sldChg>
    </pc:docChg>
  </pc:docChgLst>
  <pc:docChgLst>
    <pc:chgData name="Virginie Jégo" userId="S::virginie.jego@swisstennis.ch::452292de-1413-493e-8bf8-8d385c91f272" providerId="AD" clId="Web-{E9C01B81-7979-2541-2B38-E3F0034CB616}"/>
    <pc:docChg chg="modSld">
      <pc:chgData name="Virginie Jégo" userId="S::virginie.jego@swisstennis.ch::452292de-1413-493e-8bf8-8d385c91f272" providerId="AD" clId="Web-{E9C01B81-7979-2541-2B38-E3F0034CB616}" dt="2022-04-21T11:54:44.278" v="44" actId="14100"/>
      <pc:docMkLst>
        <pc:docMk/>
      </pc:docMkLst>
      <pc:sldChg chg="addSp delSp modSp">
        <pc:chgData name="Virginie Jégo" userId="S::virginie.jego@swisstennis.ch::452292de-1413-493e-8bf8-8d385c91f272" providerId="AD" clId="Web-{E9C01B81-7979-2541-2B38-E3F0034CB616}" dt="2022-04-21T11:49:11.571" v="23" actId="14100"/>
        <pc:sldMkLst>
          <pc:docMk/>
          <pc:sldMk cId="242132594" sldId="954"/>
        </pc:sldMkLst>
        <pc:picChg chg="del mod">
          <ac:chgData name="Virginie Jégo" userId="S::virginie.jego@swisstennis.ch::452292de-1413-493e-8bf8-8d385c91f272" providerId="AD" clId="Web-{E9C01B81-7979-2541-2B38-E3F0034CB616}" dt="2022-04-21T11:46:24.601" v="1"/>
          <ac:picMkLst>
            <pc:docMk/>
            <pc:sldMk cId="242132594" sldId="954"/>
            <ac:picMk id="2" creationId="{F6D8A974-7C68-49D9-9E9A-23F0B37D5AC5}"/>
          </ac:picMkLst>
        </pc:picChg>
        <pc:picChg chg="add del mod">
          <ac:chgData name="Virginie Jégo" userId="S::virginie.jego@swisstennis.ch::452292de-1413-493e-8bf8-8d385c91f272" providerId="AD" clId="Web-{E9C01B81-7979-2541-2B38-E3F0034CB616}" dt="2022-04-21T11:48:14.852" v="9"/>
          <ac:picMkLst>
            <pc:docMk/>
            <pc:sldMk cId="242132594" sldId="954"/>
            <ac:picMk id="3" creationId="{D4D2D237-EE8B-E028-E202-00878D7BCAF8}"/>
          </ac:picMkLst>
        </pc:picChg>
        <pc:picChg chg="add mod">
          <ac:chgData name="Virginie Jégo" userId="S::virginie.jego@swisstennis.ch::452292de-1413-493e-8bf8-8d385c91f272" providerId="AD" clId="Web-{E9C01B81-7979-2541-2B38-E3F0034CB616}" dt="2022-04-21T11:49:11.571" v="23" actId="14100"/>
          <ac:picMkLst>
            <pc:docMk/>
            <pc:sldMk cId="242132594" sldId="954"/>
            <ac:picMk id="4" creationId="{52925DA8-9EBF-D761-C1E8-7708EBC27387}"/>
          </ac:picMkLst>
        </pc:picChg>
      </pc:sldChg>
      <pc:sldChg chg="modSp">
        <pc:chgData name="Virginie Jégo" userId="S::virginie.jego@swisstennis.ch::452292de-1413-493e-8bf8-8d385c91f272" providerId="AD" clId="Web-{E9C01B81-7979-2541-2B38-E3F0034CB616}" dt="2022-04-21T11:54:01.793" v="43" actId="20577"/>
        <pc:sldMkLst>
          <pc:docMk/>
          <pc:sldMk cId="35329685" sldId="1017"/>
        </pc:sldMkLst>
        <pc:spChg chg="mod">
          <ac:chgData name="Virginie Jégo" userId="S::virginie.jego@swisstennis.ch::452292de-1413-493e-8bf8-8d385c91f272" providerId="AD" clId="Web-{E9C01B81-7979-2541-2B38-E3F0034CB616}" dt="2022-04-21T11:54:01.793" v="43" actId="20577"/>
          <ac:spMkLst>
            <pc:docMk/>
            <pc:sldMk cId="35329685" sldId="1017"/>
            <ac:spMk id="2" creationId="{EBB4D089-2AEC-4424-BE5D-D4AFBD895A49}"/>
          </ac:spMkLst>
        </pc:spChg>
      </pc:sldChg>
      <pc:sldChg chg="modSp">
        <pc:chgData name="Virginie Jégo" userId="S::virginie.jego@swisstennis.ch::452292de-1413-493e-8bf8-8d385c91f272" providerId="AD" clId="Web-{E9C01B81-7979-2541-2B38-E3F0034CB616}" dt="2022-04-21T11:49:33.321" v="24" actId="14100"/>
        <pc:sldMkLst>
          <pc:docMk/>
          <pc:sldMk cId="4240526485" sldId="1076"/>
        </pc:sldMkLst>
        <pc:picChg chg="mod">
          <ac:chgData name="Virginie Jégo" userId="S::virginie.jego@swisstennis.ch::452292de-1413-493e-8bf8-8d385c91f272" providerId="AD" clId="Web-{E9C01B81-7979-2541-2B38-E3F0034CB616}" dt="2022-04-21T11:49:33.321" v="24" actId="14100"/>
          <ac:picMkLst>
            <pc:docMk/>
            <pc:sldMk cId="4240526485" sldId="1076"/>
            <ac:picMk id="7" creationId="{FD274810-D0E4-4EE6-ACA7-E7534A203FA2}"/>
          </ac:picMkLst>
        </pc:picChg>
      </pc:sldChg>
      <pc:sldChg chg="addSp delSp modSp">
        <pc:chgData name="Virginie Jégo" userId="S::virginie.jego@swisstennis.ch::452292de-1413-493e-8bf8-8d385c91f272" providerId="AD" clId="Web-{E9C01B81-7979-2541-2B38-E3F0034CB616}" dt="2022-04-21T11:53:40.340" v="42" actId="1076"/>
        <pc:sldMkLst>
          <pc:docMk/>
          <pc:sldMk cId="2084604680" sldId="1077"/>
        </pc:sldMkLst>
        <pc:spChg chg="mod">
          <ac:chgData name="Virginie Jégo" userId="S::virginie.jego@swisstennis.ch::452292de-1413-493e-8bf8-8d385c91f272" providerId="AD" clId="Web-{E9C01B81-7979-2541-2B38-E3F0034CB616}" dt="2022-04-21T11:51:02.916" v="39" actId="20577"/>
          <ac:spMkLst>
            <pc:docMk/>
            <pc:sldMk cId="2084604680" sldId="1077"/>
            <ac:spMk id="2" creationId="{567C5AE2-1C79-4077-B530-DBFEF334BB28}"/>
          </ac:spMkLst>
        </pc:spChg>
        <pc:picChg chg="del">
          <ac:chgData name="Virginie Jégo" userId="S::virginie.jego@swisstennis.ch::452292de-1413-493e-8bf8-8d385c91f272" providerId="AD" clId="Web-{E9C01B81-7979-2541-2B38-E3F0034CB616}" dt="2022-04-21T11:50:01.087" v="25"/>
          <ac:picMkLst>
            <pc:docMk/>
            <pc:sldMk cId="2084604680" sldId="1077"/>
            <ac:picMk id="6" creationId="{64266B2B-FACD-4460-93F7-025A256AF1F6}"/>
          </ac:picMkLst>
        </pc:picChg>
        <pc:picChg chg="add del mod">
          <ac:chgData name="Virginie Jégo" userId="S::virginie.jego@swisstennis.ch::452292de-1413-493e-8bf8-8d385c91f272" providerId="AD" clId="Web-{E9C01B81-7979-2541-2B38-E3F0034CB616}" dt="2022-04-21T11:53:19.621" v="40"/>
          <ac:picMkLst>
            <pc:docMk/>
            <pc:sldMk cId="2084604680" sldId="1077"/>
            <ac:picMk id="7" creationId="{98BDD9B6-FF62-2BCB-1E33-DC5AD9B0E90F}"/>
          </ac:picMkLst>
        </pc:picChg>
        <pc:picChg chg="add mod">
          <ac:chgData name="Virginie Jégo" userId="S::virginie.jego@swisstennis.ch::452292de-1413-493e-8bf8-8d385c91f272" providerId="AD" clId="Web-{E9C01B81-7979-2541-2B38-E3F0034CB616}" dt="2022-04-21T11:50:27.916" v="30" actId="1076"/>
          <ac:picMkLst>
            <pc:docMk/>
            <pc:sldMk cId="2084604680" sldId="1077"/>
            <ac:picMk id="8" creationId="{88D4A5E7-695F-C70B-960F-13A4D922D8AA}"/>
          </ac:picMkLst>
        </pc:picChg>
        <pc:picChg chg="del">
          <ac:chgData name="Virginie Jégo" userId="S::virginie.jego@swisstennis.ch::452292de-1413-493e-8bf8-8d385c91f272" providerId="AD" clId="Web-{E9C01B81-7979-2541-2B38-E3F0034CB616}" dt="2022-04-21T11:50:15.056" v="28"/>
          <ac:picMkLst>
            <pc:docMk/>
            <pc:sldMk cId="2084604680" sldId="1077"/>
            <ac:picMk id="9" creationId="{43512B0F-919E-4BC3-96BA-7E38E3DBE496}"/>
          </ac:picMkLst>
        </pc:picChg>
        <pc:picChg chg="add mod">
          <ac:chgData name="Virginie Jégo" userId="S::virginie.jego@swisstennis.ch::452292de-1413-493e-8bf8-8d385c91f272" providerId="AD" clId="Web-{E9C01B81-7979-2541-2B38-E3F0034CB616}" dt="2022-04-21T11:53:40.340" v="42" actId="1076"/>
          <ac:picMkLst>
            <pc:docMk/>
            <pc:sldMk cId="2084604680" sldId="1077"/>
            <ac:picMk id="10" creationId="{EED6E4B7-8F8F-41EF-021D-27CEF2ABFD58}"/>
          </ac:picMkLst>
        </pc:picChg>
      </pc:sldChg>
      <pc:sldChg chg="modSp">
        <pc:chgData name="Virginie Jégo" userId="S::virginie.jego@swisstennis.ch::452292de-1413-493e-8bf8-8d385c91f272" providerId="AD" clId="Web-{E9C01B81-7979-2541-2B38-E3F0034CB616}" dt="2022-04-21T11:54:44.278" v="44" actId="14100"/>
        <pc:sldMkLst>
          <pc:docMk/>
          <pc:sldMk cId="2757312844" sldId="1094"/>
        </pc:sldMkLst>
        <pc:spChg chg="mod">
          <ac:chgData name="Virginie Jégo" userId="S::virginie.jego@swisstennis.ch::452292de-1413-493e-8bf8-8d385c91f272" providerId="AD" clId="Web-{E9C01B81-7979-2541-2B38-E3F0034CB616}" dt="2022-04-21T11:54:44.278" v="44" actId="14100"/>
          <ac:spMkLst>
            <pc:docMk/>
            <pc:sldMk cId="2757312844" sldId="1094"/>
            <ac:spMk id="7" creationId="{D6425BBF-782B-44B6-B7BB-2DDCBECFD71B}"/>
          </ac:spMkLst>
        </pc:spChg>
      </pc:sldChg>
    </pc:docChg>
  </pc:docChgLst>
  <pc:docChgLst>
    <pc:chgData name="Thomas Petrich" userId="S::thomas.petrich@swisstennis.ch::6bbe14d4-900a-4baf-bd94-500d94dd44eb" providerId="AD" clId="Web-{1C20E6C5-92EB-613A-ACB4-BA3A2C07D4B9}"/>
    <pc:docChg chg="modSld">
      <pc:chgData name="Thomas Petrich" userId="S::thomas.petrich@swisstennis.ch::6bbe14d4-900a-4baf-bd94-500d94dd44eb" providerId="AD" clId="Web-{1C20E6C5-92EB-613A-ACB4-BA3A2C07D4B9}" dt="2022-08-21T06:40:17.397" v="2" actId="1076"/>
      <pc:docMkLst>
        <pc:docMk/>
      </pc:docMkLst>
      <pc:sldChg chg="modSp">
        <pc:chgData name="Thomas Petrich" userId="S::thomas.petrich@swisstennis.ch::6bbe14d4-900a-4baf-bd94-500d94dd44eb" providerId="AD" clId="Web-{1C20E6C5-92EB-613A-ACB4-BA3A2C07D4B9}" dt="2022-08-21T06:40:17.397" v="2" actId="1076"/>
        <pc:sldMkLst>
          <pc:docMk/>
          <pc:sldMk cId="2896667242" sldId="1061"/>
        </pc:sldMkLst>
        <pc:picChg chg="mod">
          <ac:chgData name="Thomas Petrich" userId="S::thomas.petrich@swisstennis.ch::6bbe14d4-900a-4baf-bd94-500d94dd44eb" providerId="AD" clId="Web-{1C20E6C5-92EB-613A-ACB4-BA3A2C07D4B9}" dt="2022-08-21T06:40:17.397" v="2" actId="1076"/>
          <ac:picMkLst>
            <pc:docMk/>
            <pc:sldMk cId="2896667242" sldId="1061"/>
            <ac:picMk id="3" creationId="{58D629CD-9C37-44DB-AC8F-A9083A6441C7}"/>
          </ac:picMkLst>
        </pc:picChg>
      </pc:sldChg>
      <pc:sldChg chg="modSp">
        <pc:chgData name="Thomas Petrich" userId="S::thomas.petrich@swisstennis.ch::6bbe14d4-900a-4baf-bd94-500d94dd44eb" providerId="AD" clId="Web-{1C20E6C5-92EB-613A-ACB4-BA3A2C07D4B9}" dt="2022-08-21T06:38:51.474" v="1" actId="14100"/>
        <pc:sldMkLst>
          <pc:docMk/>
          <pc:sldMk cId="4240526485" sldId="1076"/>
        </pc:sldMkLst>
        <pc:picChg chg="mod">
          <ac:chgData name="Thomas Petrich" userId="S::thomas.petrich@swisstennis.ch::6bbe14d4-900a-4baf-bd94-500d94dd44eb" providerId="AD" clId="Web-{1C20E6C5-92EB-613A-ACB4-BA3A2C07D4B9}" dt="2022-08-21T06:38:51.474" v="1" actId="14100"/>
          <ac:picMkLst>
            <pc:docMk/>
            <pc:sldMk cId="4240526485" sldId="1076"/>
            <ac:picMk id="7" creationId="{FD274810-D0E4-4EE6-ACA7-E7534A203FA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sxp\AppData\Local\Microsoft\Windows\INetCache\Content.Outlook\LQ46Z4RX\Tournois%20Kids%20Tennis%20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Rouge</c:v>
                </c:pt>
                <c:pt idx="1">
                  <c:v>Orange</c:v>
                </c:pt>
                <c:pt idx="2">
                  <c:v>Vert</c:v>
                </c:pt>
              </c:strCache>
            </c:strRef>
          </c:cat>
          <c:val>
            <c:numRef>
              <c:f>Feuil1!$B$2:$D$2</c:f>
              <c:numCache>
                <c:formatCode>General</c:formatCode>
                <c:ptCount val="3"/>
                <c:pt idx="0">
                  <c:v>317</c:v>
                </c:pt>
                <c:pt idx="1">
                  <c:v>364</c:v>
                </c:pt>
                <c:pt idx="2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6-4EF5-84AE-F4BFEAAA8FB4}"/>
            </c:ext>
          </c:extLst>
        </c:ser>
        <c:ser>
          <c:idx val="1"/>
          <c:order val="1"/>
          <c:tx>
            <c:strRef>
              <c:f>Feuil1!$A$3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Rouge</c:v>
                </c:pt>
                <c:pt idx="1">
                  <c:v>Orange</c:v>
                </c:pt>
                <c:pt idx="2">
                  <c:v>Vert</c:v>
                </c:pt>
              </c:strCache>
            </c:strRef>
          </c:cat>
          <c:val>
            <c:numRef>
              <c:f>Feuil1!$B$3:$D$3</c:f>
              <c:numCache>
                <c:formatCode>General</c:formatCode>
                <c:ptCount val="3"/>
                <c:pt idx="0">
                  <c:v>189</c:v>
                </c:pt>
                <c:pt idx="1">
                  <c:v>236</c:v>
                </c:pt>
                <c:pt idx="2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6-4EF5-84AE-F4BFEAAA8FB4}"/>
            </c:ext>
          </c:extLst>
        </c:ser>
        <c:ser>
          <c:idx val="2"/>
          <c:order val="2"/>
          <c:tx>
            <c:strRef>
              <c:f>Feuil1!$A$4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Feuil1!$B$1:$D$1</c:f>
              <c:strCache>
                <c:ptCount val="3"/>
                <c:pt idx="0">
                  <c:v>Rouge</c:v>
                </c:pt>
                <c:pt idx="1">
                  <c:v>Orange</c:v>
                </c:pt>
                <c:pt idx="2">
                  <c:v>Vert</c:v>
                </c:pt>
              </c:strCache>
            </c:strRef>
          </c:cat>
          <c:val>
            <c:numRef>
              <c:f>Feuil1!$B$4:$D$4</c:f>
              <c:numCache>
                <c:formatCode>General</c:formatCode>
                <c:ptCount val="3"/>
                <c:pt idx="0">
                  <c:v>252</c:v>
                </c:pt>
                <c:pt idx="1">
                  <c:v>298</c:v>
                </c:pt>
                <c:pt idx="2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6-4EF5-84AE-F4BFEAAA8F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34948128"/>
        <c:axId val="234952704"/>
        <c:axId val="0"/>
      </c:bar3DChart>
      <c:catAx>
        <c:axId val="23494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4952704"/>
        <c:crosses val="autoZero"/>
        <c:auto val="1"/>
        <c:lblAlgn val="ctr"/>
        <c:lblOffset val="100"/>
        <c:noMultiLvlLbl val="0"/>
      </c:catAx>
      <c:valAx>
        <c:axId val="234952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494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316A8-0C37-9F42-9B9B-3390A4CCB4D0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C6D72-784C-9047-8DB4-16FD4D06A5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0965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59D64-995A-AF4E-BB07-C633E57E132E}" type="datetimeFigureOut">
              <a:rPr lang="de-DE" smtClean="0"/>
              <a:t>04.10.2022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42F32-ED04-5D40-AB9F-808D7797BA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8607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189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46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742F32-ED04-5D40-AB9F-808D7797BAE4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05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332000"/>
            <a:ext cx="8316000" cy="4525963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782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77DF9-9BF9-9341-804A-18D98301F519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51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5F5AC-A20D-564A-BBAB-E8FF3E5BF58C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594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DF9D7-A411-9642-81F4-BCD1196410DA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494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D81A3-B88F-CC42-B0B4-B848C8FC5362}" type="datetime3">
              <a:rPr lang="de-CH" smtClean="0"/>
              <a:t>04/10/22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160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C47D6-B5AE-C24D-91C0-7CC1C144DB48}" type="datetime3">
              <a:rPr lang="de-CH" smtClean="0"/>
              <a:t>04/10/22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5881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91947-0C6B-7546-9ED5-EC04C3C057D5}" type="datetime3">
              <a:rPr lang="de-CH" smtClean="0"/>
              <a:t>04/10/22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993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9BD0F-0EAF-A446-81FB-2F4EF3D6B347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860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2F2C-CE39-9A4B-9A18-69A2C98C0816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751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7569C-36F1-5C41-95B5-9FBA95144FC5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898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5452A-0D92-0549-AC3D-51E192786AE7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801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30652"/>
          </a:xfrm>
        </p:spPr>
        <p:txBody>
          <a:bodyPr/>
          <a:lstStyle>
            <a:lvl5pPr>
              <a:defRPr baseline="0"/>
            </a:lvl5pPr>
          </a:lstStyle>
          <a:p>
            <a:pPr lvl="4"/>
            <a:r>
              <a:rPr lang="de-CH" dirty="0"/>
              <a:t>Thematitel eins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962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476326" y="6479463"/>
            <a:ext cx="2087562" cy="216024"/>
          </a:xfrm>
        </p:spPr>
        <p:txBody>
          <a:bodyPr/>
          <a:lstStyle>
            <a:lvl1pPr marL="0" indent="0">
              <a:buNone/>
              <a:defRPr sz="800" baseline="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de-CH" dirty="0"/>
              <a:t>Anlass, Datum</a:t>
            </a:r>
          </a:p>
        </p:txBody>
      </p:sp>
    </p:spTree>
    <p:extLst>
      <p:ext uri="{BB962C8B-B14F-4D97-AF65-F5344CB8AC3E}">
        <p14:creationId xmlns:p14="http://schemas.microsoft.com/office/powerpoint/2010/main" val="671202374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651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000"/>
            <a:ext cx="2961513" cy="4108670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5858487" y="1332000"/>
            <a:ext cx="2961513" cy="410867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3552686" y="1332000"/>
            <a:ext cx="2218629" cy="131711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6"/>
          </p:nvPr>
        </p:nvSpPr>
        <p:spPr>
          <a:xfrm>
            <a:off x="3552686" y="2727779"/>
            <a:ext cx="2218629" cy="1317112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7"/>
          </p:nvPr>
        </p:nvSpPr>
        <p:spPr>
          <a:xfrm>
            <a:off x="3552686" y="4123558"/>
            <a:ext cx="2218629" cy="131711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91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525963"/>
          </a:xfrm>
        </p:spPr>
        <p:txBody>
          <a:bodyPr/>
          <a:lstStyle/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335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3284941"/>
            <a:ext cx="8316000" cy="1489591"/>
          </a:xfrm>
        </p:spPr>
        <p:txBody>
          <a:bodyPr/>
          <a:lstStyle/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0" y="1332792"/>
            <a:ext cx="2615437" cy="1700921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4"/>
          </p:nvPr>
        </p:nvSpPr>
        <p:spPr>
          <a:xfrm>
            <a:off x="3354282" y="1332792"/>
            <a:ext cx="2615437" cy="1700921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5"/>
          </p:nvPr>
        </p:nvSpPr>
        <p:spPr>
          <a:xfrm>
            <a:off x="6204563" y="1332792"/>
            <a:ext cx="2615437" cy="1700921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6660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04001" y="1332000"/>
            <a:ext cx="8316150" cy="4186555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1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8316000" cy="4713388"/>
          </a:xfrm>
        </p:spPr>
        <p:txBody>
          <a:bodyPr/>
          <a:lstStyle/>
          <a:p>
            <a:pPr lvl="1"/>
            <a:r>
              <a:rPr lang="de-CH" dirty="0"/>
              <a:t>Zweite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83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4000" y="1440000"/>
            <a:ext cx="4646666" cy="4545589"/>
          </a:xfrm>
        </p:spPr>
        <p:txBody>
          <a:bodyPr/>
          <a:lstStyle/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5236902" y="1332000"/>
            <a:ext cx="3583097" cy="3495328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448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5586607"/>
            <a:ext cx="9165600" cy="1286094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600200"/>
            <a:ext cx="8316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792562" y="6616923"/>
            <a:ext cx="677919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fld id="{6B6637CA-25E5-DD4E-A34F-23D45498AACD}" type="datetime3">
              <a:rPr lang="de-CH" smtClean="0"/>
              <a:pPr/>
              <a:t>04/10/22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981598" y="6616923"/>
            <a:ext cx="1810964" cy="1821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29491" y="6616924"/>
            <a:ext cx="290509" cy="1821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fld id="{BCC87DD7-71BF-B843-8F40-66159957E1C1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Bild 8" descr="Logo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59" y="493845"/>
            <a:ext cx="2083618" cy="329044"/>
          </a:xfrm>
          <a:prstGeom prst="rect">
            <a:avLst/>
          </a:prstGeom>
        </p:spPr>
      </p:pic>
      <p:cxnSp>
        <p:nvCxnSpPr>
          <p:cNvPr id="11" name="Gerade Verbindung 10"/>
          <p:cNvCxnSpPr/>
          <p:nvPr userDrawn="1"/>
        </p:nvCxnSpPr>
        <p:spPr>
          <a:xfrm>
            <a:off x="504000" y="1170000"/>
            <a:ext cx="8316000" cy="0"/>
          </a:xfrm>
          <a:prstGeom prst="line">
            <a:avLst/>
          </a:prstGeom>
          <a:ln w="19050">
            <a:solidFill>
              <a:srgbClr val="0E33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3CD1FB62-EE2F-498E-BBC6-EB3A3C9DD8D0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04000" y="6357483"/>
            <a:ext cx="5830836" cy="4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49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7" r:id="rId17"/>
    <p:sldLayoutId id="2147483658" r:id="rId18"/>
    <p:sldLayoutId id="2147483659" r:id="rId19"/>
    <p:sldLayoutId id="2147483669" r:id="rId20"/>
  </p:sldLayoutIdLst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200" b="1" i="0" kern="1200">
          <a:solidFill>
            <a:srgbClr val="00385F"/>
          </a:solidFill>
          <a:latin typeface="Calibri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6300"/>
        </a:lnSpc>
        <a:spcBef>
          <a:spcPts val="0"/>
        </a:spcBef>
        <a:buFontTx/>
        <a:buNone/>
        <a:defRPr sz="5600" b="1" i="0" kern="1200">
          <a:solidFill>
            <a:srgbClr val="00385F"/>
          </a:solidFill>
          <a:latin typeface="Calibri"/>
          <a:ea typeface="+mn-ea"/>
          <a:cs typeface="Calibri"/>
        </a:defRPr>
      </a:lvl1pPr>
      <a:lvl2pPr marL="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kern="1200">
          <a:solidFill>
            <a:srgbClr val="00385F"/>
          </a:solidFill>
          <a:latin typeface="Calibri"/>
          <a:ea typeface="+mn-ea"/>
          <a:cs typeface="Calibri"/>
        </a:defRPr>
      </a:lvl2pPr>
      <a:lvl3pPr marL="252000" indent="0" algn="l" defTabSz="457200" rtl="0" eaLnBrk="1" latinLnBrk="0" hangingPunct="1">
        <a:lnSpc>
          <a:spcPts val="2260"/>
        </a:lnSpc>
        <a:spcBef>
          <a:spcPts val="0"/>
        </a:spcBef>
        <a:buFontTx/>
        <a:buNone/>
        <a:defRPr sz="1800" b="1" kern="1200">
          <a:solidFill>
            <a:srgbClr val="00385F"/>
          </a:solidFill>
          <a:latin typeface="Calibri"/>
          <a:ea typeface="+mn-ea"/>
          <a:cs typeface="Calibri"/>
        </a:defRPr>
      </a:lvl3pPr>
      <a:lvl4pPr marL="252000" indent="-270000" algn="l" defTabSz="457200" rtl="0" eaLnBrk="1" latinLnBrk="0" hangingPunct="1">
        <a:lnSpc>
          <a:spcPts val="2260"/>
        </a:lnSpc>
        <a:spcBef>
          <a:spcPts val="0"/>
        </a:spcBef>
        <a:buFont typeface="Arial"/>
        <a:buChar char="•"/>
        <a:defRPr sz="1800" kern="1200">
          <a:solidFill>
            <a:srgbClr val="00385F"/>
          </a:solidFill>
          <a:latin typeface="Calibri"/>
          <a:ea typeface="+mn-ea"/>
          <a:cs typeface="Calibri"/>
        </a:defRPr>
      </a:lvl4pPr>
      <a:lvl5pPr marL="0" indent="-468000" algn="l" defTabSz="457200" rtl="0" eaLnBrk="1" latinLnBrk="0" hangingPunct="1">
        <a:lnSpc>
          <a:spcPts val="2260"/>
        </a:lnSpc>
        <a:spcBef>
          <a:spcPts val="0"/>
        </a:spcBef>
        <a:buFont typeface="+mj-lt"/>
        <a:buAutoNum type="arabicPeriod"/>
        <a:defRPr sz="1800" kern="1200">
          <a:solidFill>
            <a:srgbClr val="00385F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2Ot9wg782p4?start=2&amp;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XzhDBYO6uk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20SZ05IuK4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6" y="4294866"/>
            <a:ext cx="7210758" cy="1302154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</a:pPr>
            <a:r>
              <a:rPr lang="de-DE" sz="3200" dirty="0" err="1">
                <a:solidFill>
                  <a:schemeClr val="bg1"/>
                </a:solidFill>
              </a:rPr>
              <a:t>Tournois</a:t>
            </a:r>
            <a:r>
              <a:rPr lang="de-DE" sz="3200" dirty="0">
                <a:solidFill>
                  <a:schemeClr val="bg1"/>
                </a:solidFill>
              </a:rPr>
              <a:t> Kids Tennis</a:t>
            </a:r>
          </a:p>
          <a:p>
            <a:pPr algn="l">
              <a:lnSpc>
                <a:spcPts val="3000"/>
              </a:lnSpc>
            </a:pPr>
            <a:endParaRPr lang="de-DE" sz="3200" b="0" dirty="0">
              <a:solidFill>
                <a:schemeClr val="bg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CAD47-714F-504E-8A0E-27C616CEFD2B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1</a:t>
            </a:fld>
            <a:endParaRPr lang="de-DE"/>
          </a:p>
        </p:txBody>
      </p:sp>
      <p:pic>
        <p:nvPicPr>
          <p:cNvPr id="14" name="Bild 10">
            <a:extLst>
              <a:ext uri="{FF2B5EF4-FFF2-40B4-BE49-F238E27FC236}">
                <a16:creationId xmlns:a16="http://schemas.microsoft.com/office/drawing/2014/main" id="{34F8122F-0BCA-434F-81DD-AE0E37ADBC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20" b="15420"/>
          <a:stretch/>
        </p:blipFill>
        <p:spPr>
          <a:xfrm>
            <a:off x="0" y="1017035"/>
            <a:ext cx="9144000" cy="421597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15" name="Untertitel 2">
            <a:extLst>
              <a:ext uri="{FF2B5EF4-FFF2-40B4-BE49-F238E27FC236}">
                <a16:creationId xmlns:a16="http://schemas.microsoft.com/office/drawing/2014/main" id="{30973D07-8256-4411-AA43-4667CC9CB990}"/>
              </a:ext>
            </a:extLst>
          </p:cNvPr>
          <p:cNvSpPr txBox="1">
            <a:spLocks/>
          </p:cNvSpPr>
          <p:nvPr/>
        </p:nvSpPr>
        <p:spPr>
          <a:xfrm>
            <a:off x="561816" y="4447266"/>
            <a:ext cx="7210758" cy="130215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ctr" defTabSz="457200" rtl="0" eaLnBrk="1" latinLnBrk="0" hangingPunct="1">
              <a:lnSpc>
                <a:spcPts val="6300"/>
              </a:lnSpc>
              <a:spcBef>
                <a:spcPts val="0"/>
              </a:spcBef>
              <a:buFontTx/>
              <a:buNone/>
              <a:defRPr sz="5600" b="1" i="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1pPr>
            <a:lvl2pPr marL="457200" indent="0" algn="ctr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400" indent="0" algn="ctr" defTabSz="457200" rtl="0" eaLnBrk="1" latinLnBrk="0" hangingPunct="1">
              <a:lnSpc>
                <a:spcPts val="2260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600" indent="0" algn="ctr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800" indent="0" algn="ctr" defTabSz="457200" rtl="0" eaLnBrk="1" latinLnBrk="0" hangingPunct="1">
              <a:lnSpc>
                <a:spcPts val="2260"/>
              </a:lnSpc>
              <a:spcBef>
                <a:spcPts val="0"/>
              </a:spcBef>
              <a:buFont typeface="+mj-lt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400"/>
              </a:lnSpc>
            </a:pPr>
            <a:r>
              <a:rPr lang="de-DE" sz="3200" dirty="0">
                <a:solidFill>
                  <a:schemeClr val="bg1"/>
                </a:solidFill>
              </a:rPr>
              <a:t>Kids Tennis </a:t>
            </a:r>
            <a:r>
              <a:rPr lang="de-DE" sz="3200" dirty="0" err="1">
                <a:solidFill>
                  <a:schemeClr val="bg1"/>
                </a:solidFill>
              </a:rPr>
              <a:t>Tournois</a:t>
            </a:r>
          </a:p>
          <a:p>
            <a:pPr algn="l">
              <a:lnSpc>
                <a:spcPts val="3000"/>
              </a:lnSpc>
            </a:pPr>
            <a:endParaRPr lang="de-DE" sz="3200" b="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03219DC-2019-4588-BAD4-515AB98ED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164" y="6249001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09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20DBE5-78E8-4C55-89B6-9045FB80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Rouge</a:t>
            </a:r>
            <a:endParaRPr lang="en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61CF42-7262-4629-B06C-CF9A0ADB9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Facts</a:t>
            </a:r>
            <a:endParaRPr lang="en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07072EE-F752-4496-88CF-3FCF49776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000" y="1243637"/>
            <a:ext cx="2751991" cy="493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1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D63E6-BAE7-4BF3-95C5-E2524FB3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Orange</a:t>
            </a:r>
            <a:endParaRPr lang="en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2DBED9-70BB-4F5D-89BD-CE7BFE886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Facts</a:t>
            </a:r>
            <a:endParaRPr lang="en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B073200-FB1D-42F3-81D0-F8417EFD6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436" y="1281220"/>
            <a:ext cx="2684359" cy="48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7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CD0C4D-264A-4BE2-A8CF-821F3038A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</a:t>
            </a:r>
            <a:r>
              <a:rPr lang="de-CH" dirty="0" err="1"/>
              <a:t>ert</a:t>
            </a:r>
            <a:endParaRPr lang="en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A98DEE-6F3D-4ADD-8A48-DCE8B823B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/>
              <a:t>Facts</a:t>
            </a:r>
            <a:endParaRPr lang="en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418BF0-1C0F-4B7D-A41C-F2154755F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769" y="1300885"/>
            <a:ext cx="2506285" cy="486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90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AD9F154-ADE1-4679-9910-4AA6FEEBCB73}"/>
              </a:ext>
            </a:extLst>
          </p:cNvPr>
          <p:cNvSpPr/>
          <p:nvPr/>
        </p:nvSpPr>
        <p:spPr>
          <a:xfrm>
            <a:off x="409358" y="485775"/>
            <a:ext cx="61512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Formes</a:t>
            </a:r>
            <a:r>
              <a:rPr lang="de-CH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de </a:t>
            </a:r>
            <a:r>
              <a:rPr lang="de-CH" sz="2400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compétitions</a:t>
            </a:r>
            <a:r>
              <a:rPr lang="de-CH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Kids Tennis et Juniors</a:t>
            </a: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52925DA8-9EBF-D761-C1E8-7708EBC27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1258726"/>
            <a:ext cx="6644640" cy="44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9C6DA-B72E-4961-833F-00609EA0B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Vidéo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97E2A2-ED5F-4F07-8782-BEE65500D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4858D7-ADAC-4CF2-A435-EC60CE2B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8F827A6-3A49-4FD9-8C59-DC20410D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14</a:t>
            </a:fld>
            <a:endParaRPr lang="de-DE"/>
          </a:p>
        </p:txBody>
      </p:sp>
      <p:pic>
        <p:nvPicPr>
          <p:cNvPr id="7" name="Onlinemedien 6" title="Ton chemin après la Kids Tennis High School">
            <a:hlinkClick r:id="" action="ppaction://media"/>
            <a:extLst>
              <a:ext uri="{FF2B5EF4-FFF2-40B4-BE49-F238E27FC236}">
                <a16:creationId xmlns:a16="http://schemas.microsoft.com/office/drawing/2014/main" id="{FD274810-D0E4-4EE6-ACA7-E7534A203F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635802" y="-1748958"/>
            <a:ext cx="11080464" cy="91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419071"/>
            <a:ext cx="8316000" cy="3313567"/>
          </a:xfrm>
        </p:spPr>
        <p:txBody>
          <a:bodyPr>
            <a:normAutofit/>
          </a:bodyPr>
          <a:lstStyle/>
          <a:p>
            <a:pPr marL="268288" lvl="2"/>
            <a:r>
              <a:rPr lang="fr-CH" dirty="0"/>
              <a:t>La licence seulement à partir du niveau vert: pour quelle raison</a:t>
            </a:r>
            <a:r>
              <a:rPr lang="de-DE" dirty="0"/>
              <a:t>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15</a:t>
            </a:fld>
            <a:endParaRPr lang="de-DE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" b="8851"/>
          <a:stretch/>
        </p:blipFill>
        <p:spPr bwMode="auto">
          <a:xfrm>
            <a:off x="503998" y="1993691"/>
            <a:ext cx="8232030" cy="325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03999" y="431125"/>
            <a:ext cx="6414961" cy="415278"/>
          </a:xfrm>
        </p:spPr>
        <p:txBody>
          <a:bodyPr>
            <a:noAutofit/>
          </a:bodyPr>
          <a:lstStyle/>
          <a:p>
            <a:r>
              <a:rPr lang="de-DE" sz="2400" dirty="0"/>
              <a:t>Licence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046871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Autofit/>
          </a:bodyPr>
          <a:lstStyle/>
          <a:p>
            <a:r>
              <a:rPr lang="de-DE" dirty="0"/>
              <a:t>Team Cup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893F77E-BCAF-4AA6-9D24-4A53EBE1230D}"/>
              </a:ext>
            </a:extLst>
          </p:cNvPr>
          <p:cNvSpPr txBox="1"/>
          <p:nvPr/>
        </p:nvSpPr>
        <p:spPr>
          <a:xfrm>
            <a:off x="526896" y="1921942"/>
            <a:ext cx="72885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385F"/>
                </a:solidFill>
              </a:rPr>
              <a:t>Qui a déjà organisé un tournoi Team Cup? </a:t>
            </a:r>
          </a:p>
          <a:p>
            <a:endParaRPr lang="fr-FR" sz="3200" b="1" dirty="0">
              <a:solidFill>
                <a:srgbClr val="0038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1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2B49F12-8587-4F64-9231-2BDFC4BC3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Team Cup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A8FFA2-39F0-4596-8910-97A18906F4DA}"/>
              </a:ext>
            </a:extLst>
          </p:cNvPr>
          <p:cNvSpPr txBox="1"/>
          <p:nvPr/>
        </p:nvSpPr>
        <p:spPr>
          <a:xfrm>
            <a:off x="504000" y="1525212"/>
            <a:ext cx="68522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 err="1">
                <a:solidFill>
                  <a:srgbClr val="00385F"/>
                </a:solidFill>
              </a:rPr>
              <a:t>Vidéo</a:t>
            </a:r>
            <a:r>
              <a:rPr lang="de-CH" sz="3200" b="1" dirty="0">
                <a:solidFill>
                  <a:srgbClr val="00385F"/>
                </a:solidFill>
              </a:rPr>
              <a:t> Team Cup Regular</a:t>
            </a:r>
          </a:p>
          <a:p>
            <a:endParaRPr lang="de-CH" sz="2000" b="1" dirty="0">
              <a:solidFill>
                <a:srgbClr val="00385F"/>
              </a:solidFill>
            </a:endParaRPr>
          </a:p>
          <a:p>
            <a:endParaRPr lang="de-CH" sz="2000" b="1" dirty="0">
              <a:solidFill>
                <a:srgbClr val="00385F"/>
              </a:solidFill>
            </a:endParaRPr>
          </a:p>
          <a:p>
            <a:endParaRPr lang="de-CH" sz="2000" b="1" dirty="0">
              <a:solidFill>
                <a:srgbClr val="00385F"/>
              </a:solidFill>
            </a:endParaRPr>
          </a:p>
          <a:p>
            <a:r>
              <a:rPr lang="fr-FR" sz="2000" b="1" dirty="0">
                <a:solidFill>
                  <a:srgbClr val="00385F"/>
                </a:solidFill>
              </a:rPr>
              <a:t>-&gt; noter les points clés importants pendant la vidéo </a:t>
            </a:r>
          </a:p>
          <a:p>
            <a:endParaRPr lang="fr-FR" sz="2000" b="1" dirty="0">
              <a:solidFill>
                <a:srgbClr val="00385F"/>
              </a:solidFill>
            </a:endParaRP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EC6CFEBD-D7D0-4AF1-A638-0B30D559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4084930"/>
            <a:ext cx="8316000" cy="1101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de-CH" sz="1600" b="0"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 dirty="0"/>
          </a:p>
        </p:txBody>
      </p:sp>
    </p:spTree>
    <p:extLst>
      <p:ext uri="{BB962C8B-B14F-4D97-AF65-F5344CB8AC3E}">
        <p14:creationId xmlns:p14="http://schemas.microsoft.com/office/powerpoint/2010/main" val="2519175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F2B49F12-8587-4F64-9231-2BDFC4BC3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CH" altLang="ja-JP" sz="3200" b="1">
                <a:solidFill>
                  <a:srgbClr val="00385F"/>
                </a:solidFill>
                <a:latin typeface="Calibri" pitchFamily="34" charset="0"/>
                <a:cs typeface="Calibri" pitchFamily="34" charset="0"/>
              </a:rPr>
              <a:t>Team Cup</a:t>
            </a:r>
            <a:endParaRPr kumimoji="0" lang="de-CH" altLang="ja-JP" sz="3200" b="0" i="0" u="none" strike="noStrike" cap="none" normalizeH="0" baseline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EC6CFEBD-D7D0-4AF1-A638-0B30D5596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000" y="4084930"/>
            <a:ext cx="8316000" cy="11018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de-CH" sz="1600" b="0"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 dirty="0"/>
          </a:p>
          <a:p>
            <a:pPr marL="685800" indent="-6858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de-CH" sz="1600" b="0" dirty="0"/>
          </a:p>
        </p:txBody>
      </p:sp>
      <p:pic>
        <p:nvPicPr>
          <p:cNvPr id="5" name="Onlinemedien 4" title="Regular Team Cup - vidéo d'enseignement Kids Tennis">
            <a:hlinkClick r:id="" action="ppaction://media"/>
            <a:extLst>
              <a:ext uri="{FF2B5EF4-FFF2-40B4-BE49-F238E27FC236}">
                <a16:creationId xmlns:a16="http://schemas.microsoft.com/office/drawing/2014/main" id="{F23ECA20-9FE4-4D3A-B10B-F4C8DE5A8B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4000" y="1178646"/>
            <a:ext cx="8316000" cy="46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3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349183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kumimoji="0" lang="de-CH" altLang="ja-JP" sz="3200" b="1" i="0" u="none" strike="noStrike" cap="none" normalizeH="0" baseline="0" dirty="0" err="1">
                <a:ln>
                  <a:noFill/>
                </a:ln>
                <a:solidFill>
                  <a:srgbClr val="00385F"/>
                </a:solidFill>
                <a:effectLst/>
                <a:latin typeface="Calibri"/>
                <a:ea typeface="ＭＳ Ｐゴシック"/>
                <a:cs typeface="Calibri"/>
              </a:rPr>
              <a:t>Pourquoi</a:t>
            </a:r>
            <a:r>
              <a:rPr lang="de-CH" altLang="ja-JP" sz="3200" b="1" dirty="0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 la Team Cup?</a:t>
            </a:r>
            <a:endParaRPr kumimoji="0" lang="de-CH" altLang="ja-JP" sz="3200" b="0" i="0" u="none" strike="noStrike" cap="none" normalizeH="0" baseline="0" dirty="0">
              <a:ln>
                <a:noFill/>
              </a:ln>
              <a:solidFill>
                <a:srgbClr val="00385F"/>
              </a:solidFill>
              <a:effectLst/>
              <a:latin typeface="Calibri"/>
              <a:ea typeface="ＭＳ Ｐゴシック"/>
              <a:cs typeface="Calibri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04000" y="1440000"/>
            <a:ext cx="8316000" cy="472651892"/>
          </a:xfrm>
        </p:spPr>
        <p:txBody>
          <a:bodyPr vert="horz" lIns="0" tIns="0" rIns="0" bIns="0" rtlCol="0" anchor="t">
            <a:normAutofit/>
          </a:bodyPr>
          <a:lstStyle/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Faciliter la transition des Tournois Kids Tennis vers les Tournois avec licence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Plusieurs matchs garantis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L’accent est mis sur l’esprit d’équipe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Durée définie 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Tournoi diversifié 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Facile à faire dans un club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800" b="0" dirty="0"/>
              <a:t>Une plus grande flexibilité de l’organisateur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000" b="0" dirty="0"/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000" b="0" dirty="0"/>
          </a:p>
          <a:p>
            <a:endParaRPr lang="de-CH" sz="2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53452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6CB059D-7747-4A26-B6E0-3ECF0D0E4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836" y="2332038"/>
            <a:ext cx="8316000" cy="176890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fr-FR" dirty="0"/>
              <a:t>Pourquoi les Tournois Kids Tennis?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03898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473008"/>
            <a:ext cx="60597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lang="de-CH" altLang="ja-JP" sz="3200" b="1" dirty="0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Facts</a:t>
            </a:r>
            <a:r>
              <a:rPr kumimoji="0" lang="de-CH" altLang="ja-JP" sz="3200" b="1" i="0" u="none" strike="noStrike" cap="none" normalizeH="0" baseline="0" dirty="0">
                <a:ln>
                  <a:noFill/>
                </a:ln>
                <a:solidFill>
                  <a:srgbClr val="00385F"/>
                </a:solidFill>
                <a:effectLst/>
                <a:latin typeface="Calibri"/>
                <a:ea typeface="ＭＳ Ｐゴシック"/>
                <a:cs typeface="Calibri"/>
              </a:rPr>
              <a:t> </a:t>
            </a:r>
            <a:r>
              <a:rPr lang="de-CH" altLang="ja-JP" sz="3200" b="1" dirty="0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Team Cup</a:t>
            </a:r>
            <a:endParaRPr kumimoji="0" lang="de-CH" altLang="ja-JP" sz="3200" b="0" i="0" u="none" strike="noStrike" cap="none" normalizeH="0" baseline="0" dirty="0">
              <a:ln>
                <a:noFill/>
              </a:ln>
              <a:solidFill>
                <a:srgbClr val="00385F"/>
              </a:solidFill>
              <a:effectLst/>
              <a:latin typeface="Calibri"/>
              <a:ea typeface="ＭＳ Ｐゴシック"/>
              <a:cs typeface="Calibri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503999" y="1318497"/>
            <a:ext cx="8796117" cy="4892732"/>
          </a:xfrm>
        </p:spPr>
        <p:txBody>
          <a:bodyPr vert="horz" lIns="0" tIns="0" rIns="0" bIns="0" rtlCol="0" anchor="t">
            <a:norm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 err="1"/>
              <a:t>Carégorie</a:t>
            </a:r>
            <a:r>
              <a:rPr lang="fr-FR" sz="1600" dirty="0"/>
              <a:t>: </a:t>
            </a:r>
            <a:r>
              <a:rPr lang="fr-FR" sz="1600" b="0" dirty="0"/>
              <a:t>10&amp;U à 18&amp;U / min. 3 filles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Licence: </a:t>
            </a:r>
            <a:r>
              <a:rPr lang="fr-FR" sz="1600" b="0" dirty="0"/>
              <a:t>OUI!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Niveau: </a:t>
            </a:r>
            <a:r>
              <a:rPr lang="fr-FR" sz="1600" b="0" dirty="0"/>
              <a:t>vert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Organisation et mise en œuvre: </a:t>
            </a:r>
            <a:r>
              <a:rPr lang="fr-FR" sz="1600" b="0" dirty="0"/>
              <a:t>avec moniteur Kids Tennis jusqu’à la catégorie U12 - à partir de U14 Official nécessaire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Format de comptage simple: </a:t>
            </a:r>
            <a:r>
              <a:rPr lang="fr-FR" sz="1600" b="0" dirty="0"/>
              <a:t> 2 shorts sets (départ 2:2 et point de décisif à 40:40) 3ème set tie-break 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dirty="0"/>
              <a:t>Format de comptage des doubles: </a:t>
            </a:r>
            <a:r>
              <a:rPr lang="fr-FR" sz="1600" b="0" dirty="0"/>
              <a:t>Au meilleur des 3 manches en Tie-Break (au point de décisif 6:6)</a:t>
            </a:r>
          </a:p>
          <a:p>
            <a:pPr>
              <a:lnSpc>
                <a:spcPct val="150000"/>
              </a:lnSpc>
            </a:pPr>
            <a:endParaRPr lang="de-CH" sz="1600" dirty="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sz="1600" dirty="0"/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751975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C5AE2-1C79-4077-B530-DBFEF334B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6290500" cy="415278"/>
          </a:xfrm>
        </p:spPr>
        <p:txBody>
          <a:bodyPr>
            <a:normAutofit/>
          </a:bodyPr>
          <a:lstStyle/>
          <a:p>
            <a:r>
              <a:rPr lang="de-CH" sz="2800" dirty="0"/>
              <a:t>Vaudoise Team Cup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A7C7D6-172C-4F1E-9093-BE560D61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pPr/>
              <a:t>04/10/22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1990D53-9556-4FBC-B497-17E24B0E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E944EB-0CF8-4DEF-B684-F785AE5F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8" name="Grafik 9">
            <a:extLst>
              <a:ext uri="{FF2B5EF4-FFF2-40B4-BE49-F238E27FC236}">
                <a16:creationId xmlns:a16="http://schemas.microsoft.com/office/drawing/2014/main" id="{88D4A5E7-695F-C70B-960F-13A4D922D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0" y="1477243"/>
            <a:ext cx="2743200" cy="3842554"/>
          </a:xfrm>
          <a:prstGeom prst="rect">
            <a:avLst/>
          </a:prstGeom>
        </p:spPr>
      </p:pic>
      <p:pic>
        <p:nvPicPr>
          <p:cNvPr id="10" name="Grafik 10" descr="Ein Bild, das Text, Tennis, Person, Sportwettkampf enthält.&#10;&#10;Beschreibung automatisch generiert.">
            <a:extLst>
              <a:ext uri="{FF2B5EF4-FFF2-40B4-BE49-F238E27FC236}">
                <a16:creationId xmlns:a16="http://schemas.microsoft.com/office/drawing/2014/main" id="{EED6E4B7-8F8F-41EF-021D-27CEF2ABF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1552739"/>
            <a:ext cx="2743200" cy="38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4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257300"/>
            <a:ext cx="8316000" cy="4448175"/>
          </a:xfrm>
        </p:spPr>
        <p:txBody>
          <a:bodyPr vert="horz" lIns="0" tIns="0" rIns="0" bIns="0" rtlCol="0" anchor="t">
            <a:normAutofit fontScale="25000" lnSpcReduction="20000"/>
          </a:bodyPr>
          <a:lstStyle/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b="1" dirty="0"/>
              <a:t>Interclub Junior U10 en </a:t>
            </a:r>
            <a:r>
              <a:rPr lang="fr-FR" sz="7200" b="1" dirty="0">
                <a:solidFill>
                  <a:srgbClr val="FF0000"/>
                </a:solidFill>
              </a:rPr>
              <a:t>2022</a:t>
            </a:r>
            <a:endParaRPr lang="fr-FR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fr-FR" sz="7200" b="1" dirty="0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dirty="0"/>
              <a:t>L’âge atteint au 31 décembre de l’année civile en cours est déterminant</a:t>
            </a:r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fr-FR" sz="7200" dirty="0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dirty="0"/>
              <a:t>→ Né en </a:t>
            </a:r>
            <a:r>
              <a:rPr lang="fr-FR" sz="7200" dirty="0">
                <a:solidFill>
                  <a:srgbClr val="FF0000"/>
                </a:solidFill>
              </a:rPr>
              <a:t>2012</a:t>
            </a:r>
            <a:r>
              <a:rPr lang="fr-FR" sz="7200" dirty="0"/>
              <a:t>, je peux encore jouer U10 en </a:t>
            </a:r>
            <a:r>
              <a:rPr lang="fr-FR" sz="7200" dirty="0">
                <a:solidFill>
                  <a:srgbClr val="FF0000"/>
                </a:solidFill>
              </a:rPr>
              <a:t>2022</a:t>
            </a:r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fr-FR" sz="7200" dirty="0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dirty="0"/>
              <a:t>→ Né en </a:t>
            </a:r>
            <a:r>
              <a:rPr lang="fr-FR" sz="7200" dirty="0">
                <a:solidFill>
                  <a:srgbClr val="FF0000"/>
                </a:solidFill>
              </a:rPr>
              <a:t>2011</a:t>
            </a:r>
            <a:r>
              <a:rPr lang="fr-FR" sz="7200" dirty="0"/>
              <a:t> je dois jouer U12 en </a:t>
            </a:r>
            <a:r>
              <a:rPr lang="fr-FR" sz="7200" dirty="0">
                <a:solidFill>
                  <a:srgbClr val="FF0000"/>
                </a:solidFill>
              </a:rPr>
              <a:t>2022</a:t>
            </a:r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fr-FR" sz="7200" b="1" dirty="0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b="1" dirty="0"/>
              <a:t>Tournois U10: Année </a:t>
            </a:r>
            <a:r>
              <a:rPr lang="fr-FR" sz="7200" b="1" dirty="0">
                <a:solidFill>
                  <a:srgbClr val="FF0000"/>
                </a:solidFill>
              </a:rPr>
              <a:t>2012</a:t>
            </a:r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fr-FR" sz="7200" b="1" dirty="0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dirty="0"/>
              <a:t>→ Si je suis né dans la première moitié de l’année, je peux toujours participer aux tournois U10 jusqu’au </a:t>
            </a:r>
            <a:r>
              <a:rPr lang="fr-FR" sz="7200" dirty="0">
                <a:solidFill>
                  <a:srgbClr val="FF0000"/>
                </a:solidFill>
              </a:rPr>
              <a:t>30.6.22</a:t>
            </a:r>
            <a:r>
              <a:rPr lang="fr-FR" sz="7200" dirty="0"/>
              <a:t>. À partir du </a:t>
            </a:r>
            <a:r>
              <a:rPr lang="fr-FR" sz="7200" dirty="0">
                <a:solidFill>
                  <a:srgbClr val="FF0000"/>
                </a:solidFill>
              </a:rPr>
              <a:t>1.7.22</a:t>
            </a:r>
            <a:r>
              <a:rPr lang="fr-FR" sz="7200" dirty="0"/>
              <a:t>, je dois passer à la catégorie d’âge supérieure U12</a:t>
            </a:r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dirty="0"/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r>
              <a:rPr lang="fr-FR" sz="7200" dirty="0"/>
              <a:t>→ Si je suis né dans la seconde moitié de l’année, je peux participer aux tournois U10 jusqu’à la fin de l’année</a:t>
            </a:r>
            <a:r>
              <a:rPr lang="de-DE" sz="7200" dirty="0"/>
              <a:t>	</a:t>
            </a:r>
          </a:p>
          <a:p>
            <a:pPr lvl="1" indent="-251460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 dirty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 dirty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dirty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dirty="0"/>
          </a:p>
          <a:p>
            <a:pPr marL="0" lvl="2">
              <a:lnSpc>
                <a:spcPct val="120000"/>
              </a:lnSpc>
              <a:tabLst>
                <a:tab pos="541338" algn="l"/>
                <a:tab pos="7894638" algn="r"/>
              </a:tabLst>
            </a:pPr>
            <a:endParaRPr lang="de-DE" sz="7200" b="0" dirty="0"/>
          </a:p>
          <a:p>
            <a:pPr>
              <a:lnSpc>
                <a:spcPct val="120000"/>
              </a:lnSpc>
              <a:tabLst>
                <a:tab pos="541338" algn="l"/>
                <a:tab pos="7894638" algn="r"/>
              </a:tabLst>
            </a:pPr>
            <a:br>
              <a:rPr lang="de-DE" sz="7200" b="0" dirty="0">
                <a:solidFill>
                  <a:srgbClr val="FF0000"/>
                </a:solidFill>
              </a:rPr>
            </a:br>
            <a:endParaRPr lang="de-DE" sz="7200" b="0" dirty="0">
              <a:solidFill>
                <a:srgbClr val="FF0000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03999" y="431125"/>
            <a:ext cx="5544375" cy="415278"/>
          </a:xfrm>
        </p:spPr>
        <p:txBody>
          <a:bodyPr>
            <a:noAutofit/>
          </a:bodyPr>
          <a:lstStyle/>
          <a:p>
            <a:r>
              <a:rPr lang="fr-FR" sz="2800" dirty="0"/>
              <a:t>Règlement tournoi et Interclub U10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565212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621CCC8-4778-4F3B-A665-F73F52AC4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280516"/>
            <a:ext cx="7043288" cy="35785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96C2BFD-FEDD-45D5-946E-A25A358E0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935"/>
          <a:stretch/>
        </p:blipFill>
        <p:spPr>
          <a:xfrm>
            <a:off x="504000" y="2855961"/>
            <a:ext cx="7043288" cy="26312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B4D089-2AEC-4424-BE5D-D4AFBD895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Documents</a:t>
            </a:r>
            <a:r>
              <a:rPr lang="de-DE" dirty="0"/>
              <a:t> à </a:t>
            </a:r>
            <a:r>
              <a:rPr lang="de-DE" dirty="0" err="1"/>
              <a:t>télécharger</a:t>
            </a:r>
            <a:endParaRPr lang="de-CH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9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2D310EE-6555-4CE2-8AE8-8EE9DB9303AA}"/>
              </a:ext>
            </a:extLst>
          </p:cNvPr>
          <p:cNvSpPr txBox="1">
            <a:spLocks/>
          </p:cNvSpPr>
          <p:nvPr/>
        </p:nvSpPr>
        <p:spPr>
          <a:xfrm>
            <a:off x="504000" y="431125"/>
            <a:ext cx="5116808" cy="415278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i="0" kern="1200">
                <a:solidFill>
                  <a:srgbClr val="00385F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de-CH" dirty="0" err="1"/>
              <a:t>Système</a:t>
            </a:r>
            <a:r>
              <a:rPr lang="de-CH" dirty="0"/>
              <a:t> de </a:t>
            </a:r>
            <a:r>
              <a:rPr lang="de-CH" dirty="0" err="1"/>
              <a:t>tournoi</a:t>
            </a:r>
            <a:endParaRPr lang="de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143D06F-2062-44C7-90E4-51AD03BA5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269227"/>
            <a:ext cx="7043288" cy="35785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4961BA-F822-48EF-8215-8C0FC386A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67" b="24649"/>
          <a:stretch/>
        </p:blipFill>
        <p:spPr>
          <a:xfrm>
            <a:off x="504000" y="2898744"/>
            <a:ext cx="7043288" cy="26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57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DE050-BEEB-459A-9F40-E294E95C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Brochures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090E10C-B08E-4F0F-8BD5-56EBFBF73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342680"/>
            <a:ext cx="3629327" cy="41726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27250E0-0659-428C-90F2-3DD4EB9F0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138" y="1342680"/>
            <a:ext cx="4209907" cy="38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4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084224" cy="549604"/>
          </a:xfrm>
        </p:spPr>
        <p:txBody>
          <a:bodyPr>
            <a:normAutofit/>
          </a:bodyPr>
          <a:lstStyle/>
          <a:p>
            <a:r>
              <a:rPr lang="de-CH" dirty="0"/>
              <a:t>Flyer </a:t>
            </a:r>
            <a:r>
              <a:rPr lang="de-CH" dirty="0" err="1"/>
              <a:t>Tournoi</a:t>
            </a:r>
            <a:r>
              <a:rPr lang="de-CH" dirty="0"/>
              <a:t> </a:t>
            </a:r>
            <a:r>
              <a:rPr lang="de-CH" dirty="0" err="1"/>
              <a:t>avec</a:t>
            </a:r>
            <a:r>
              <a:rPr lang="de-CH" dirty="0"/>
              <a:t> QR-Code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49066C2-E6B4-4D35-AA44-03F50567EE67}"/>
              </a:ext>
            </a:extLst>
          </p:cNvPr>
          <p:cNvCxnSpPr>
            <a:cxnSpLocks/>
          </p:cNvCxnSpPr>
          <p:nvPr/>
        </p:nvCxnSpPr>
        <p:spPr>
          <a:xfrm flipH="1">
            <a:off x="7691721" y="2268411"/>
            <a:ext cx="841344" cy="504290"/>
          </a:xfrm>
          <a:prstGeom prst="straightConnector1">
            <a:avLst/>
          </a:prstGeom>
          <a:ln w="730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3B86DB9-C053-4D38-837C-CBA80B2D7800}"/>
              </a:ext>
            </a:extLst>
          </p:cNvPr>
          <p:cNvCxnSpPr>
            <a:cxnSpLocks/>
          </p:cNvCxnSpPr>
          <p:nvPr/>
        </p:nvCxnSpPr>
        <p:spPr>
          <a:xfrm flipH="1">
            <a:off x="3718865" y="3005370"/>
            <a:ext cx="662368" cy="542658"/>
          </a:xfrm>
          <a:prstGeom prst="straightConnector1">
            <a:avLst/>
          </a:prstGeom>
          <a:ln w="730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5F4EFC-1224-4206-8F6B-A815C54D4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84" y="1328975"/>
            <a:ext cx="2922885" cy="4160119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B7D24096-C278-4164-9F13-6E1AD488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7" y="1386622"/>
            <a:ext cx="3032693" cy="41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605952" cy="415278"/>
          </a:xfrm>
        </p:spPr>
        <p:txBody>
          <a:bodyPr anchor="t">
            <a:normAutofit fontScale="90000"/>
          </a:bodyPr>
          <a:lstStyle/>
          <a:p>
            <a:r>
              <a:rPr lang="de-CH" dirty="0"/>
              <a:t>Exemple Flyers </a:t>
            </a:r>
            <a:r>
              <a:rPr lang="de-CH" dirty="0" err="1"/>
              <a:t>Tournois</a:t>
            </a:r>
            <a:r>
              <a:rPr lang="de-CH" dirty="0"/>
              <a:t> Kids Tennis</a:t>
            </a: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3ED2949B-2582-4B56-A6D6-BFEF60DCC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513" y="1312633"/>
            <a:ext cx="3272049" cy="4287991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27A5A4E7-5ACB-4B58-AD92-72E8395A2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1312634"/>
            <a:ext cx="3052000" cy="428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57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Liste de </a:t>
            </a:r>
            <a:r>
              <a:rPr lang="de-CH" dirty="0" err="1"/>
              <a:t>contrôle</a:t>
            </a:r>
            <a:r>
              <a:rPr lang="de-CH" dirty="0"/>
              <a:t> du </a:t>
            </a:r>
            <a:r>
              <a:rPr lang="de-CH" dirty="0" err="1"/>
              <a:t>tournoi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819D9FC-549B-46B9-AB20-256DBC5E2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28" y="1200411"/>
            <a:ext cx="3367986" cy="42198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BB34875-7CD0-4A64-95E5-EDDF73907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00411"/>
            <a:ext cx="2968027" cy="421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75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6084224" cy="415278"/>
          </a:xfrm>
        </p:spPr>
        <p:txBody>
          <a:bodyPr>
            <a:normAutofit/>
          </a:bodyPr>
          <a:lstStyle/>
          <a:p>
            <a:r>
              <a:rPr lang="de-DE" dirty="0"/>
              <a:t>Prix </a:t>
            </a:r>
            <a:r>
              <a:rPr lang="de-DE" dirty="0" err="1"/>
              <a:t>Tournois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29</a:t>
            </a:fld>
            <a:endParaRPr lang="de-DE"/>
          </a:p>
        </p:txBody>
      </p:sp>
      <p:pic>
        <p:nvPicPr>
          <p:cNvPr id="10" name="Image 9" descr="Une image contenant pantalon, caleçon&#10;&#10;Description générée automatiquement">
            <a:extLst>
              <a:ext uri="{FF2B5EF4-FFF2-40B4-BE49-F238E27FC236}">
                <a16:creationId xmlns:a16="http://schemas.microsoft.com/office/drawing/2014/main" id="{D8216A17-C68B-B346-BF82-0D4FFC02A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88" y="2803004"/>
            <a:ext cx="1455568" cy="12519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9FA52F-1F44-B549-BD60-F781C5637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41" y="1487628"/>
            <a:ext cx="1499462" cy="1290235"/>
          </a:xfrm>
          <a:prstGeom prst="rect">
            <a:avLst/>
          </a:prstGeom>
        </p:spPr>
      </p:pic>
      <p:pic>
        <p:nvPicPr>
          <p:cNvPr id="13" name="Image 3" descr="Une image contenant mur, intérieur, lit, caleçon&#10;&#10;Description générée automatiquement">
            <a:extLst>
              <a:ext uri="{FF2B5EF4-FFF2-40B4-BE49-F238E27FC236}">
                <a16:creationId xmlns:a16="http://schemas.microsoft.com/office/drawing/2014/main" id="{0E067C44-B385-594D-95C9-E272E65E3F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3750" r="3543" b="12201"/>
          <a:stretch/>
        </p:blipFill>
        <p:spPr>
          <a:xfrm rot="5400000">
            <a:off x="6245509" y="1914533"/>
            <a:ext cx="2294489" cy="138018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91A19CA-87B9-42A2-B37C-D6B818C74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612" y="1510926"/>
            <a:ext cx="1960400" cy="22944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1A58FC0-DFFE-45D4-AF50-80E190D5B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411" y="4120599"/>
            <a:ext cx="3713983" cy="122389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2FF6E0-DB01-494A-A4C5-E6C7FF9E0F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468" y="4095082"/>
            <a:ext cx="2918657" cy="12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77DF9-9BF9-9341-804A-18D98301F519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3</a:t>
            </a:fld>
            <a:endParaRPr lang="de-DE"/>
          </a:p>
        </p:txBody>
      </p:sp>
      <p:pic>
        <p:nvPicPr>
          <p:cNvPr id="1026" name="Picture 2" descr="image0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5"/>
          <a:stretch/>
        </p:blipFill>
        <p:spPr bwMode="auto">
          <a:xfrm>
            <a:off x="148672" y="441788"/>
            <a:ext cx="8671327" cy="5122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81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F8B1BB07-C37B-4F1C-AAA1-1DF708AAF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431800"/>
            <a:ext cx="5886755" cy="414338"/>
          </a:xfrm>
        </p:spPr>
        <p:txBody>
          <a:bodyPr anchor="t">
            <a:normAutofit/>
          </a:bodyPr>
          <a:lstStyle/>
          <a:p>
            <a:r>
              <a:rPr lang="de-CH" dirty="0">
                <a:cs typeface="Calibri"/>
              </a:rPr>
              <a:t>Exemple Organisation </a:t>
            </a:r>
            <a:r>
              <a:rPr lang="de-CH" dirty="0" err="1">
                <a:cs typeface="Calibri"/>
              </a:rPr>
              <a:t>Tournoi</a:t>
            </a:r>
            <a:endParaRPr lang="de-CH" dirty="0" err="1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591EB7-AC68-4643-AB9E-EE7C60635D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0" r="3711"/>
          <a:stretch/>
        </p:blipFill>
        <p:spPr>
          <a:xfrm>
            <a:off x="4477629" y="1525520"/>
            <a:ext cx="4432425" cy="2903261"/>
          </a:xfrm>
          <a:prstGeom prst="rect">
            <a:avLst/>
          </a:prstGeom>
        </p:spPr>
      </p:pic>
      <p:pic>
        <p:nvPicPr>
          <p:cNvPr id="2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6C885055-6E37-45E0-AA9C-BDC4364DB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1525520"/>
            <a:ext cx="3741384" cy="313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54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26A892-961D-497C-AC28-0AA9DC196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rmAutofit/>
          </a:bodyPr>
          <a:lstStyle/>
          <a:p>
            <a:r>
              <a:rPr lang="de-DE" dirty="0"/>
              <a:t>Diplômes </a:t>
            </a:r>
            <a:r>
              <a:rPr lang="de-DE" dirty="0" err="1"/>
              <a:t>Tournois</a:t>
            </a:r>
            <a:endParaRPr lang="de-DE" dirty="0" err="1"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F2FEC068-1255-49EA-9C31-9FE01ED9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6" y="1435240"/>
            <a:ext cx="2743200" cy="39076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7666C17-A48F-41ED-8881-43B6C508AB85}"/>
              </a:ext>
            </a:extLst>
          </p:cNvPr>
          <p:cNvSpPr txBox="1"/>
          <p:nvPr/>
        </p:nvSpPr>
        <p:spPr>
          <a:xfrm>
            <a:off x="3200399" y="320039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/>
              <a:t>Cliquez pour ajouter du texte</a:t>
            </a:r>
          </a:p>
        </p:txBody>
      </p:sp>
      <p:pic>
        <p:nvPicPr>
          <p:cNvPr id="5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0048AC-D531-40BA-91B9-DD7E7698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138" y="1430485"/>
            <a:ext cx="2743200" cy="3897205"/>
          </a:xfrm>
          <a:prstGeom prst="rect">
            <a:avLst/>
          </a:prstGeom>
        </p:spPr>
      </p:pic>
      <p:pic>
        <p:nvPicPr>
          <p:cNvPr id="7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A0C131-8464-41C9-BF13-3F2713E96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195" y="1439944"/>
            <a:ext cx="2743200" cy="38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9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C25E50A-340C-44D2-9A78-5CCE09E3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PLAY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679A95-3FBF-4AA1-8125-9BEB5905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0" y="1518024"/>
            <a:ext cx="7881295" cy="35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9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E46ED3-F491-42E6-9322-67DB8788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Let’s</a:t>
            </a:r>
            <a:r>
              <a:rPr lang="fr-FR" dirty="0"/>
              <a:t> Play 2021</a:t>
            </a:r>
            <a:endParaRPr lang="fr-CH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163894-281E-4FAD-9EE1-A4BEF8536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3D337E-2B1C-4D26-A491-964649AB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CCC689-2CE9-4F83-85D6-418115AA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33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425BBF-782B-44B6-B7BB-2DDCBECFD71B}"/>
              </a:ext>
            </a:extLst>
          </p:cNvPr>
          <p:cNvSpPr/>
          <p:nvPr/>
        </p:nvSpPr>
        <p:spPr>
          <a:xfrm>
            <a:off x="503999" y="1416817"/>
            <a:ext cx="6771007" cy="4179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fr-FR" dirty="0"/>
              <a:t>2021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20’000 Kids Inscrits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790 Tournois Organisés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4977 Matchs disputés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6609 Kids participent activement aux tournois Kids Tennis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2796 Kids ont joués de 1 à 10 Matchs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1179 entre 10 et 20 Matchs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949 plus de 20 Matchs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573128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999" y="431125"/>
            <a:ext cx="6187745" cy="415278"/>
          </a:xfrm>
        </p:spPr>
        <p:txBody>
          <a:bodyPr>
            <a:noAutofit/>
          </a:bodyPr>
          <a:lstStyle/>
          <a:p>
            <a:r>
              <a:rPr lang="de-CH" dirty="0" err="1">
                <a:solidFill>
                  <a:srgbClr val="00486D"/>
                </a:solidFill>
                <a:latin typeface="Museo Sans"/>
              </a:rPr>
              <a:t>L’expérience</a:t>
            </a:r>
            <a:r>
              <a:rPr lang="de-CH" i="0" dirty="0">
                <a:solidFill>
                  <a:srgbClr val="00486D"/>
                </a:solidFill>
                <a:effectLst/>
                <a:latin typeface="Museo Sans"/>
              </a:rPr>
              <a:t> avant le </a:t>
            </a:r>
            <a:r>
              <a:rPr lang="de-CH" i="0" dirty="0" err="1">
                <a:solidFill>
                  <a:srgbClr val="00486D"/>
                </a:solidFill>
                <a:effectLst/>
                <a:latin typeface="Museo Sans"/>
              </a:rPr>
              <a:t>résultat</a:t>
            </a:r>
            <a:br>
              <a:rPr lang="fr-FR" i="0" dirty="0">
                <a:solidFill>
                  <a:srgbClr val="00486D"/>
                </a:solidFill>
                <a:effectLst/>
                <a:latin typeface="Museo Sans"/>
              </a:rPr>
            </a:br>
            <a:endParaRPr lang="fr-FR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pPr/>
              <a:t>34</a:t>
            </a:fld>
            <a:endParaRPr lang="de-DE"/>
          </a:p>
        </p:txBody>
      </p:sp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9" b="12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4773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985981"/>
            <a:ext cx="9144000" cy="5872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0"/>
          <p:cNvPicPr>
            <a:picLocks noChangeAspect="1"/>
          </p:cNvPicPr>
          <p:nvPr/>
        </p:nvPicPr>
        <p:blipFill rotWithShape="1">
          <a:blip r:embed="rId3"/>
          <a:srcRect t="22057" b="8783"/>
          <a:stretch/>
        </p:blipFill>
        <p:spPr>
          <a:xfrm>
            <a:off x="0" y="1017035"/>
            <a:ext cx="9144000" cy="421597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451"/>
            <a:ext cx="9144000" cy="291955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9416" y="4294866"/>
            <a:ext cx="7210758" cy="1302154"/>
          </a:xfrm>
        </p:spPr>
        <p:txBody>
          <a:bodyPr>
            <a:normAutofit/>
          </a:bodyPr>
          <a:lstStyle/>
          <a:p>
            <a:pPr algn="l">
              <a:lnSpc>
                <a:spcPts val="3400"/>
              </a:lnSpc>
            </a:pPr>
            <a:r>
              <a:rPr lang="de-DE" sz="3200" dirty="0">
                <a:solidFill>
                  <a:schemeClr val="bg1"/>
                </a:solidFill>
              </a:rPr>
              <a:t>Merci!</a:t>
            </a:r>
          </a:p>
          <a:p>
            <a:pPr algn="l">
              <a:lnSpc>
                <a:spcPts val="3000"/>
              </a:lnSpc>
            </a:pPr>
            <a:endParaRPr lang="de-DE" sz="3200" b="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C17AA4-FE78-40FC-8947-64193CEB0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164" y="6249001"/>
            <a:ext cx="5830836" cy="44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9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431125"/>
            <a:ext cx="5116808" cy="415278"/>
          </a:xfrm>
        </p:spPr>
        <p:txBody>
          <a:bodyPr anchor="t">
            <a:normAutofit/>
          </a:bodyPr>
          <a:lstStyle/>
          <a:p>
            <a:r>
              <a:rPr lang="de-DE" sz="2500" dirty="0" err="1"/>
              <a:t>Tournois</a:t>
            </a:r>
            <a:r>
              <a:rPr lang="de-DE" sz="2500" dirty="0"/>
              <a:t> Kids Tennis</a:t>
            </a:r>
          </a:p>
        </p:txBody>
      </p:sp>
      <p:graphicFrame>
        <p:nvGraphicFramePr>
          <p:cNvPr id="5" name="Graphique 1">
            <a:extLst>
              <a:ext uri="{FF2B5EF4-FFF2-40B4-BE49-F238E27FC236}">
                <a16:creationId xmlns:a16="http://schemas.microsoft.com/office/drawing/2014/main" id="{5BF393C3-5E15-4BB9-9006-98038330BE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9119170"/>
              </p:ext>
            </p:extLst>
          </p:nvPr>
        </p:nvGraphicFramePr>
        <p:xfrm>
          <a:off x="1359345" y="1406361"/>
          <a:ext cx="5729612" cy="3712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093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2209087"/>
            <a:ext cx="8316000" cy="934805"/>
          </a:xfrm>
        </p:spPr>
        <p:txBody>
          <a:bodyPr vert="horz" lIns="0" tIns="0" rIns="0" bIns="0" rtlCol="0" anchor="t">
            <a:normAutofit fontScale="85000" lnSpcReduction="10000"/>
          </a:bodyPr>
          <a:lstStyle/>
          <a:p>
            <a:pPr marL="251460" lvl="2">
              <a:lnSpc>
                <a:spcPts val="2400"/>
              </a:lnSpc>
              <a:tabLst>
                <a:tab pos="541338" algn="l"/>
                <a:tab pos="7894638" algn="r"/>
              </a:tabLst>
            </a:pPr>
            <a:endParaRPr lang="de-DE" sz="3200" b="1" dirty="0"/>
          </a:p>
          <a:p>
            <a:pPr marL="0" lvl="3" indent="0">
              <a:lnSpc>
                <a:spcPts val="2400"/>
              </a:lnSpc>
              <a:buNone/>
              <a:tabLst>
                <a:tab pos="541338" algn="l"/>
                <a:tab pos="7894638" algn="r"/>
              </a:tabLst>
            </a:pPr>
            <a:r>
              <a:rPr lang="de-DE" sz="4000" b="1" dirty="0" err="1"/>
              <a:t>Raisons</a:t>
            </a:r>
            <a:r>
              <a:rPr lang="de-DE" sz="4000" b="1" dirty="0"/>
              <a:t> du </a:t>
            </a:r>
            <a:r>
              <a:rPr lang="de-DE" sz="4000" b="1" dirty="0" err="1"/>
              <a:t>succès</a:t>
            </a:r>
            <a:r>
              <a:rPr lang="de-DE" sz="4000" b="1" dirty="0"/>
              <a:t> des </a:t>
            </a:r>
            <a:r>
              <a:rPr lang="de-DE" sz="4000" b="1" dirty="0" err="1"/>
              <a:t>tournois</a:t>
            </a:r>
            <a:r>
              <a:rPr lang="de-DE" sz="4000" b="1" dirty="0"/>
              <a:t> Kids Tennis?</a:t>
            </a:r>
          </a:p>
        </p:txBody>
      </p:sp>
    </p:spTree>
    <p:extLst>
      <p:ext uri="{BB962C8B-B14F-4D97-AF65-F5344CB8AC3E}">
        <p14:creationId xmlns:p14="http://schemas.microsoft.com/office/powerpoint/2010/main" val="387471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999" y="431125"/>
            <a:ext cx="5944425" cy="415278"/>
          </a:xfrm>
        </p:spPr>
        <p:txBody>
          <a:bodyPr>
            <a:noAutofit/>
          </a:bodyPr>
          <a:lstStyle/>
          <a:p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raisons</a:t>
            </a:r>
            <a:r>
              <a:rPr lang="de-CH" sz="2400" dirty="0"/>
              <a:t> du </a:t>
            </a:r>
            <a:r>
              <a:rPr lang="de-CH" sz="2400" dirty="0" err="1"/>
              <a:t>succès</a:t>
            </a:r>
            <a:endParaRPr lang="de-CH" sz="2400" dirty="0" err="1">
              <a:cs typeface="Calibri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3999" y="1419071"/>
            <a:ext cx="4877625" cy="4086379"/>
          </a:xfrm>
        </p:spPr>
        <p:txBody>
          <a:bodyPr vert="horz" lIns="0" tIns="0" rIns="0" bIns="0" rtlCol="0" anchor="t">
            <a:normAutofit/>
          </a:bodyPr>
          <a:lstStyle/>
          <a:p>
            <a:pPr marL="288925" lvl="2" indent="-68707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b="0" dirty="0"/>
          </a:p>
          <a:p>
            <a:pPr marL="288925" lvl="2" indent="-68707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CH" b="0" dirty="0" err="1">
                <a:solidFill>
                  <a:srgbClr val="00486D"/>
                </a:solidFill>
                <a:latin typeface="Museo Sans"/>
              </a:rPr>
              <a:t>Expérience</a:t>
            </a:r>
            <a:r>
              <a:rPr lang="de-CH" b="0" i="0" dirty="0">
                <a:solidFill>
                  <a:srgbClr val="00486D"/>
                </a:solidFill>
                <a:effectLst/>
                <a:latin typeface="Museo Sans"/>
              </a:rPr>
              <a:t> avant le </a:t>
            </a:r>
            <a:r>
              <a:rPr lang="de-CH" b="0" i="0" dirty="0" err="1">
                <a:solidFill>
                  <a:srgbClr val="00486D"/>
                </a:solidFill>
                <a:effectLst/>
                <a:latin typeface="Museo Sans"/>
              </a:rPr>
              <a:t>résultat</a:t>
            </a:r>
            <a:endParaRPr lang="fr-FR" b="0" i="0" dirty="0">
              <a:solidFill>
                <a:srgbClr val="00486D"/>
              </a:solidFill>
              <a:effectLst/>
              <a:latin typeface="Museo Sans"/>
            </a:endParaRPr>
          </a:p>
          <a:p>
            <a:pPr marL="288925" lvl="2" indent="-68707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b="0" dirty="0"/>
              <a:t>Jeu et esprit d’équipe au centre</a:t>
            </a:r>
          </a:p>
          <a:p>
            <a:pPr marL="288925" lvl="2" indent="-68707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b="0" dirty="0"/>
              <a:t>Adapté aux familles</a:t>
            </a:r>
          </a:p>
          <a:p>
            <a:pPr marL="288925" lvl="2" indent="-68707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b="0" dirty="0"/>
              <a:t>Durée définie avec précision</a:t>
            </a:r>
          </a:p>
          <a:p>
            <a:pPr marL="288925" lvl="2" indent="-68707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b="0" dirty="0"/>
              <a:t>Aspect social / sportif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314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C4BAE1-4B84-408D-90CB-8EBF680D1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570EE-5EA7-F346-BC87-E685F8C5104A}" type="datetime3">
              <a:rPr lang="de-CH" smtClean="0"/>
              <a:t>04/10/22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0A2FFA-598B-43B5-910F-D959359AB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 des Dokuments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804135-74FE-4349-B054-C15A96F7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87DD7-71BF-B843-8F40-66159957E1C1}" type="slidenum">
              <a:rPr lang="de-DE" smtClean="0"/>
              <a:t>7</a:t>
            </a:fld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7B3614-8033-4C57-965C-1FEF20D98853}"/>
              </a:ext>
            </a:extLst>
          </p:cNvPr>
          <p:cNvSpPr txBox="1"/>
          <p:nvPr/>
        </p:nvSpPr>
        <p:spPr>
          <a:xfrm>
            <a:off x="760991" y="2170698"/>
            <a:ext cx="76220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600" b="1" dirty="0" err="1"/>
              <a:t>Notez</a:t>
            </a:r>
            <a:r>
              <a:rPr lang="de-CH" sz="3600" b="1" dirty="0"/>
              <a:t> </a:t>
            </a:r>
            <a:r>
              <a:rPr lang="de-CH" sz="3600" b="1" dirty="0" err="1"/>
              <a:t>les</a:t>
            </a:r>
            <a:r>
              <a:rPr lang="de-CH" sz="3600" b="1" dirty="0"/>
              <a:t> </a:t>
            </a:r>
            <a:r>
              <a:rPr lang="de-CH" sz="3600" b="1" dirty="0" err="1"/>
              <a:t>points</a:t>
            </a:r>
            <a:r>
              <a:rPr lang="de-CH" sz="3600" b="1" dirty="0"/>
              <a:t> </a:t>
            </a:r>
            <a:r>
              <a:rPr lang="de-CH" sz="3600" b="1" dirty="0" err="1"/>
              <a:t>clés</a:t>
            </a:r>
            <a:r>
              <a:rPr lang="de-CH" sz="3600" b="1" dirty="0"/>
              <a:t> </a:t>
            </a:r>
            <a:r>
              <a:rPr lang="de-CH" sz="3600" b="1" dirty="0" err="1"/>
              <a:t>sur</a:t>
            </a:r>
            <a:r>
              <a:rPr lang="de-CH" sz="3600" b="1" dirty="0"/>
              <a:t> </a:t>
            </a:r>
            <a:r>
              <a:rPr lang="de-CH" sz="3600" b="1" dirty="0" err="1"/>
              <a:t>l’organisation</a:t>
            </a:r>
            <a:r>
              <a:rPr lang="de-CH" sz="3600" b="1" dirty="0"/>
              <a:t> du </a:t>
            </a:r>
            <a:r>
              <a:rPr lang="de-CH" sz="3600" b="1" dirty="0" err="1"/>
              <a:t>tournoi</a:t>
            </a:r>
            <a:r>
              <a:rPr lang="de-CH" sz="3600" b="1" dirty="0"/>
              <a:t> </a:t>
            </a:r>
            <a:r>
              <a:rPr lang="de-CH" sz="3600" b="1" dirty="0" err="1"/>
              <a:t>dans</a:t>
            </a:r>
            <a:r>
              <a:rPr lang="de-CH" sz="3600" b="1" dirty="0"/>
              <a:t> la </a:t>
            </a:r>
            <a:r>
              <a:rPr lang="de-CH" sz="3600" b="1" dirty="0" err="1"/>
              <a:t>vidéo</a:t>
            </a:r>
            <a:r>
              <a:rPr lang="de-CH" sz="3600" b="1" dirty="0"/>
              <a:t> </a:t>
            </a:r>
            <a:r>
              <a:rPr lang="de-CH" sz="3600" b="1" dirty="0" err="1"/>
              <a:t>suivante</a:t>
            </a:r>
            <a:endParaRPr lang="de-CH" sz="3600" b="1" dirty="0"/>
          </a:p>
          <a:p>
            <a:endParaRPr lang="de-CH" sz="3600" b="1" dirty="0"/>
          </a:p>
        </p:txBody>
      </p:sp>
    </p:spTree>
    <p:extLst>
      <p:ext uri="{BB962C8B-B14F-4D97-AF65-F5344CB8AC3E}">
        <p14:creationId xmlns:p14="http://schemas.microsoft.com/office/powerpoint/2010/main" val="181991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E836B-9F19-4301-B7F4-5357E61DC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431125"/>
            <a:ext cx="6061187" cy="415278"/>
          </a:xfrm>
        </p:spPr>
        <p:txBody>
          <a:bodyPr>
            <a:normAutofit/>
          </a:bodyPr>
          <a:lstStyle/>
          <a:p>
            <a:r>
              <a:rPr lang="de-CH" dirty="0"/>
              <a:t>Kids Tennis Organisation </a:t>
            </a:r>
            <a:r>
              <a:rPr lang="de-CH" dirty="0" err="1"/>
              <a:t>tournoi</a:t>
            </a:r>
            <a:endParaRPr lang="de-CH" dirty="0"/>
          </a:p>
        </p:txBody>
      </p:sp>
      <p:pic>
        <p:nvPicPr>
          <p:cNvPr id="3" name="Onlinemedien 2" title="Conseils pour les organisateurs des tournois Kids Tennis en Suisse">
            <a:hlinkClick r:id="" action="ppaction://media"/>
            <a:extLst>
              <a:ext uri="{FF2B5EF4-FFF2-40B4-BE49-F238E27FC236}">
                <a16:creationId xmlns:a16="http://schemas.microsoft.com/office/drawing/2014/main" id="{58D629CD-9C37-44DB-AC8F-A9083A6441C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28267" y="1749115"/>
            <a:ext cx="6653659" cy="37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4000" y="379960"/>
            <a:ext cx="60597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/>
            <a:r>
              <a:rPr lang="de-CH" altLang="ja-JP" sz="2800" b="1" dirty="0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Points </a:t>
            </a:r>
            <a:r>
              <a:rPr lang="de-CH" altLang="ja-JP" sz="2800" b="1" dirty="0" err="1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Clés</a:t>
            </a:r>
            <a:r>
              <a:rPr lang="de-CH" altLang="ja-JP" sz="2800" b="1" dirty="0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 des </a:t>
            </a:r>
            <a:r>
              <a:rPr lang="de-CH" altLang="ja-JP" sz="2800" b="1" dirty="0" err="1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Tournois</a:t>
            </a:r>
            <a:r>
              <a:rPr lang="de-CH" altLang="ja-JP" sz="2800" b="1" dirty="0">
                <a:solidFill>
                  <a:srgbClr val="00385F"/>
                </a:solidFill>
                <a:latin typeface="Calibri"/>
                <a:ea typeface="ＭＳ Ｐゴシック"/>
                <a:cs typeface="Calibri"/>
              </a:rPr>
              <a:t> Kids Tennis</a:t>
            </a:r>
            <a:endParaRPr kumimoji="0" lang="de-CH" altLang="ja-JP" sz="2800" b="0" i="0" u="none" strike="noStrike" cap="none" normalizeH="0" baseline="0" dirty="0">
              <a:ln>
                <a:noFill/>
              </a:ln>
              <a:solidFill>
                <a:srgbClr val="00385F"/>
              </a:solidFill>
              <a:effectLst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2800" b="0" dirty="0"/>
              <a:t>Pendant l’entraînement / camp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2800" b="0" dirty="0"/>
              <a:t>Le week-end / pendant la semaine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2800" b="0" dirty="0"/>
              <a:t>Pas de licence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2800" b="0" dirty="0"/>
              <a:t>Public / non public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2800" b="0" dirty="0"/>
              <a:t>Ne nécessite que moniteur Kids Tennis; pas d’official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fr-FR" sz="2800" b="0" dirty="0"/>
          </a:p>
          <a:p>
            <a:endParaRPr lang="de-CH" sz="2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447017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Swiss Tennis Farbwelt">
      <a:dk1>
        <a:srgbClr val="002A48"/>
      </a:dk1>
      <a:lt1>
        <a:sysClr val="window" lastClr="FFFFFF"/>
      </a:lt1>
      <a:dk2>
        <a:srgbClr val="002A48"/>
      </a:dk2>
      <a:lt2>
        <a:srgbClr val="FFFFFF"/>
      </a:lt2>
      <a:accent1>
        <a:srgbClr val="BF032D"/>
      </a:accent1>
      <a:accent2>
        <a:srgbClr val="4D7D1B"/>
      </a:accent2>
      <a:accent3>
        <a:srgbClr val="EC6608"/>
      </a:accent3>
      <a:accent4>
        <a:srgbClr val="F2F2F2"/>
      </a:accent4>
      <a:accent5>
        <a:srgbClr val="CD0075"/>
      </a:accent5>
      <a:accent6>
        <a:srgbClr val="BF032D"/>
      </a:accent6>
      <a:hlink>
        <a:srgbClr val="BF032D"/>
      </a:hlink>
      <a:folHlink>
        <a:srgbClr val="BF03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08dc1f-cf69-45b6-9ca3-ecbda353504a" xsi:nil="true"/>
    <lcf76f155ced4ddcb4097134ff3c332f xmlns="4876d36a-3562-4fa0-8233-066f85fc4fb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421CBCC91587C419D4CF23B09E48114" ma:contentTypeVersion="16" ma:contentTypeDescription="Ein neues Dokument erstellen." ma:contentTypeScope="" ma:versionID="921b08bc521476d2fd6e4e8f379aa0da">
  <xsd:schema xmlns:xsd="http://www.w3.org/2001/XMLSchema" xmlns:xs="http://www.w3.org/2001/XMLSchema" xmlns:p="http://schemas.microsoft.com/office/2006/metadata/properties" xmlns:ns2="4876d36a-3562-4fa0-8233-066f85fc4fbd" xmlns:ns3="9308dc1f-cf69-45b6-9ca3-ecbda353504a" targetNamespace="http://schemas.microsoft.com/office/2006/metadata/properties" ma:root="true" ma:fieldsID="26d43bb388cfb88fc7c748f76a4a6686" ns2:_="" ns3:_="">
    <xsd:import namespace="4876d36a-3562-4fa0-8233-066f85fc4fbd"/>
    <xsd:import namespace="9308dc1f-cf69-45b6-9ca3-ecbda35350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6d36a-3562-4fa0-8233-066f85fc4f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c118ed99-4cda-48c0-b540-2dc2515f93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08dc1f-cf69-45b6-9ca3-ecbda353504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7d6c4f3-e449-40fc-8a8c-a8eecda8c5d1}" ma:internalName="TaxCatchAll" ma:showField="CatchAllData" ma:web="9308dc1f-cf69-45b6-9ca3-ecbda35350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8D56E8-5BBE-4F68-B89D-10C2882479E3}">
  <ds:schemaRefs>
    <ds:schemaRef ds:uri="http://purl.org/dc/terms/"/>
    <ds:schemaRef ds:uri="http://www.w3.org/XML/1998/namespace"/>
    <ds:schemaRef ds:uri="http://schemas.microsoft.com/office/2006/documentManagement/types"/>
    <ds:schemaRef ds:uri="9308dc1f-cf69-45b6-9ca3-ecbda353504a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4876d36a-3562-4fa0-8233-066f85fc4fbd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A259BBD-1F45-424A-9772-D26FD84B85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A5ED01-5B06-44E5-8374-D10456C63C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6d36a-3562-4fa0-8233-066f85fc4fbd"/>
    <ds:schemaRef ds:uri="9308dc1f-cf69-45b6-9ca3-ecbda35350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519</Words>
  <Application>Microsoft Office PowerPoint</Application>
  <PresentationFormat>Bildschirmpräsentation (4:3)</PresentationFormat>
  <Paragraphs>141</Paragraphs>
  <Slides>35</Slides>
  <Notes>3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Arial</vt:lpstr>
      <vt:lpstr>Calibri</vt:lpstr>
      <vt:lpstr>Museo Sans</vt:lpstr>
      <vt:lpstr>Office-Design</vt:lpstr>
      <vt:lpstr>PowerPoint-Präsentation</vt:lpstr>
      <vt:lpstr>PowerPoint-Präsentation</vt:lpstr>
      <vt:lpstr>PowerPoint-Präsentation</vt:lpstr>
      <vt:lpstr>Tournois Kids Tennis</vt:lpstr>
      <vt:lpstr>PowerPoint-Präsentation</vt:lpstr>
      <vt:lpstr>Les raisons du succès</vt:lpstr>
      <vt:lpstr>PowerPoint-Präsentation</vt:lpstr>
      <vt:lpstr>Kids Tennis Organisation tournoi</vt:lpstr>
      <vt:lpstr>PowerPoint-Präsentation</vt:lpstr>
      <vt:lpstr>Rouge</vt:lpstr>
      <vt:lpstr>Orange</vt:lpstr>
      <vt:lpstr>Vert</vt:lpstr>
      <vt:lpstr>PowerPoint-Präsentation</vt:lpstr>
      <vt:lpstr>Vidéo</vt:lpstr>
      <vt:lpstr>Licence</vt:lpstr>
      <vt:lpstr>Team Cup</vt:lpstr>
      <vt:lpstr>PowerPoint-Präsentation</vt:lpstr>
      <vt:lpstr>PowerPoint-Präsentation</vt:lpstr>
      <vt:lpstr>PowerPoint-Präsentation</vt:lpstr>
      <vt:lpstr>PowerPoint-Präsentation</vt:lpstr>
      <vt:lpstr>Vaudoise Team Cup</vt:lpstr>
      <vt:lpstr>Règlement tournoi et Interclub U10</vt:lpstr>
      <vt:lpstr>Documents à télécharger</vt:lpstr>
      <vt:lpstr>PowerPoint-Präsentation</vt:lpstr>
      <vt:lpstr>Brochures</vt:lpstr>
      <vt:lpstr>Flyer Tournoi avec QR-Code</vt:lpstr>
      <vt:lpstr>Exemple Flyers Tournois Kids Tennis</vt:lpstr>
      <vt:lpstr>Liste de contrôle du tournoi</vt:lpstr>
      <vt:lpstr>Prix Tournois</vt:lpstr>
      <vt:lpstr>Exemple Organisation Tournoi</vt:lpstr>
      <vt:lpstr>Diplômes Tournois</vt:lpstr>
      <vt:lpstr>Let‘s PLAY</vt:lpstr>
      <vt:lpstr>Let’s Play 2021</vt:lpstr>
      <vt:lpstr>L’expérience avant le résultat 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 Mühlemann</dc:creator>
  <cp:lastModifiedBy>Ilona Schönmann</cp:lastModifiedBy>
  <cp:revision>375</cp:revision>
  <cp:lastPrinted>2017-06-21T09:32:48Z</cp:lastPrinted>
  <dcterms:created xsi:type="dcterms:W3CDTF">2014-10-27T07:52:51Z</dcterms:created>
  <dcterms:modified xsi:type="dcterms:W3CDTF">2022-10-04T13:16:48Z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0x010100D421CBCC91587C419D4CF23B09E48114</vt:lpwstr>
  </property>
  <property fmtid="{D5CDD505-2E9C-101B-9397-08002B2CF9AE}" pid="3" name="MediaServiceImageTags">
    <vt:lpwstr/>
  </property>
</Properties>
</file>